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9"/>
  </p:notesMasterIdLst>
  <p:sldIdLst>
    <p:sldId id="256" r:id="rId2"/>
    <p:sldId id="257" r:id="rId3"/>
    <p:sldId id="259" r:id="rId4"/>
    <p:sldId id="260" r:id="rId5"/>
    <p:sldId id="262" r:id="rId6"/>
    <p:sldId id="263" r:id="rId7"/>
    <p:sldId id="261" r:id="rId8"/>
    <p:sldId id="264" r:id="rId9"/>
    <p:sldId id="265" r:id="rId10"/>
    <p:sldId id="266" r:id="rId11"/>
    <p:sldId id="267" r:id="rId12"/>
    <p:sldId id="268" r:id="rId13"/>
    <p:sldId id="269" r:id="rId14"/>
    <p:sldId id="270" r:id="rId15"/>
    <p:sldId id="271" r:id="rId16"/>
    <p:sldId id="272" r:id="rId17"/>
    <p:sldId id="258" r:id="rId18"/>
  </p:sldIdLst>
  <p:sldSz cx="9602788" cy="6858000"/>
  <p:notesSz cx="6858000" cy="9144000"/>
  <p:custDataLst>
    <p:tags r:id="rId20"/>
  </p:custDataLst>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50">
          <p15:clr>
            <a:srgbClr val="A4A3A4"/>
          </p15:clr>
        </p15:guide>
        <p15:guide id="2" orient="horz" pos="808">
          <p15:clr>
            <a:srgbClr val="A4A3A4"/>
          </p15:clr>
        </p15:guide>
        <p15:guide id="3" pos="290">
          <p15:clr>
            <a:srgbClr val="A4A3A4"/>
          </p15:clr>
        </p15:guide>
        <p15:guide id="4" pos="5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2C67"/>
    <a:srgbClr val="FBAE17"/>
    <a:srgbClr val="F48132"/>
    <a:srgbClr val="008075"/>
    <a:srgbClr val="0FB694"/>
    <a:srgbClr val="932077"/>
    <a:srgbClr val="CE3D95"/>
    <a:srgbClr val="560054"/>
    <a:srgbClr val="C45F24"/>
    <a:srgbClr val="E7B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512" autoAdjust="0"/>
  </p:normalViewPr>
  <p:slideViewPr>
    <p:cSldViewPr snapToGrid="0" snapToObjects="1" showGuides="1">
      <p:cViewPr>
        <p:scale>
          <a:sx n="80" d="100"/>
          <a:sy n="80" d="100"/>
        </p:scale>
        <p:origin x="966" y="-156"/>
      </p:cViewPr>
      <p:guideLst>
        <p:guide orient="horz" pos="3950"/>
        <p:guide orient="horz" pos="808"/>
        <p:guide pos="290"/>
        <p:guide pos="5757"/>
      </p:guideLst>
    </p:cSldViewPr>
  </p:slideViewPr>
  <p:notesTextViewPr>
    <p:cViewPr>
      <p:scale>
        <a:sx n="100" d="100"/>
        <a:sy n="100" d="100"/>
      </p:scale>
      <p:origin x="0" y="0"/>
    </p:cViewPr>
  </p:notesTextViewPr>
  <p:sorterViewPr>
    <p:cViewPr>
      <p:scale>
        <a:sx n="180" d="100"/>
        <a:sy n="180" d="100"/>
      </p:scale>
      <p:origin x="0" y="-118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GB" altLang="en-US"/>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4B2270A5-08D9-46F6-B85D-5C3305EB8452}" type="slidenum">
              <a:rPr lang="en-GB" altLang="en-US"/>
              <a:pPr/>
              <a:t>‹#›</a:t>
            </a:fld>
            <a:endParaRPr lang="en-GB" altLang="en-US"/>
          </a:p>
        </p:txBody>
      </p:sp>
    </p:spTree>
    <p:extLst>
      <p:ext uri="{BB962C8B-B14F-4D97-AF65-F5344CB8AC3E}">
        <p14:creationId xmlns:p14="http://schemas.microsoft.com/office/powerpoint/2010/main" val="32846213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B407F-1282-4360-B6E5-C93452A9B88E}" type="slidenum">
              <a:rPr lang="en-GB" altLang="en-US"/>
              <a:pPr/>
              <a:t>0</a:t>
            </a:fld>
            <a:endParaRPr lang="en-GB"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BFAED-839F-4952-A04A-8F07A81B4774}" type="slidenum">
              <a:rPr lang="en-GB" altLang="en-US"/>
              <a:pPr/>
              <a:t>1</a:t>
            </a:fld>
            <a:endParaRPr lang="en-GB"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5BA75-FA97-49B9-9D68-3BB37248F7AC}" type="slidenum">
              <a:rPr lang="en-GB" altLang="en-US"/>
              <a:pPr/>
              <a:t>16</a:t>
            </a:fld>
            <a:endParaRPr lang="en-GB"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0" y="2616200"/>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accent4"/>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endParaRPr lang="en-GB" altLang="en-US" noProof="0" smtClean="0"/>
          </a:p>
        </p:txBody>
      </p:sp>
      <p:sp>
        <p:nvSpPr>
          <p:cNvPr id="8388" name="Date"/>
          <p:cNvSpPr>
            <a:spLocks noGrp="1" noChangeArrowheads="1"/>
          </p:cNvSpPr>
          <p:nvPr>
            <p:ph type="subTitle" sz="quarter" idx="1"/>
            <p:custDataLst>
              <p:tags r:id="rId3"/>
            </p:custDataLst>
          </p:nvPr>
        </p:nvSpPr>
        <p:spPr>
          <a:xfrm>
            <a:off x="904875" y="2032219"/>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endParaRPr lang="en-GB" altLang="en-US" noProof="0" smtClean="0"/>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425" y="477901"/>
            <a:ext cx="1509486"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81237" y="6459474"/>
            <a:ext cx="1630837" cy="228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84A5CE5-79FC-43A1-A208-F180D0642E15}"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4C328F96-6EED-4CC2-973E-1EDA93D8E5DD}" type="datetime4">
              <a:rPr lang="en-GB" altLang="en-US"/>
              <a:pPr/>
              <a:t>07 April 2020</a:t>
            </a:fld>
            <a:endParaRPr lang="en-GB" altLang="en-US"/>
          </a:p>
        </p:txBody>
      </p:sp>
    </p:spTree>
    <p:extLst>
      <p:ext uri="{BB962C8B-B14F-4D97-AF65-F5344CB8AC3E}">
        <p14:creationId xmlns:p14="http://schemas.microsoft.com/office/powerpoint/2010/main" val="245379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F5D50C5-ED14-491B-BB93-EC5F94696703}"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C38460A3-FAB1-4E8F-8D22-26A4A6CA3268}" type="datetime4">
              <a:rPr lang="en-GB" altLang="en-US"/>
              <a:pPr/>
              <a:t>07 April 2020</a:t>
            </a:fld>
            <a:endParaRPr lang="en-GB" altLang="en-US"/>
          </a:p>
        </p:txBody>
      </p:sp>
    </p:spTree>
    <p:extLst>
      <p:ext uri="{BB962C8B-B14F-4D97-AF65-F5344CB8AC3E}">
        <p14:creationId xmlns:p14="http://schemas.microsoft.com/office/powerpoint/2010/main" val="187655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839BC34-B973-4DC6-BD19-2B179D702BAC}"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AA8DCF31-3971-4737-A977-C242C79DA44E}" type="datetime4">
              <a:rPr lang="en-GB" altLang="en-US"/>
              <a:pPr/>
              <a:t>07 April 2020</a:t>
            </a:fld>
            <a:endParaRPr lang="en-GB" altLang="en-US"/>
          </a:p>
        </p:txBody>
      </p:sp>
    </p:spTree>
    <p:extLst>
      <p:ext uri="{BB962C8B-B14F-4D97-AF65-F5344CB8AC3E}">
        <p14:creationId xmlns:p14="http://schemas.microsoft.com/office/powerpoint/2010/main" val="113883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B78D56C-9B7E-4F63-A217-0F97DF05C2EF}"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037B79AB-EAAA-4565-BF9A-57C4D9DAAAE5}" type="datetime4">
              <a:rPr lang="en-GB" altLang="en-US"/>
              <a:pPr/>
              <a:t>07 April 2020</a:t>
            </a:fld>
            <a:endParaRPr lang="en-GB" altLang="en-US"/>
          </a:p>
        </p:txBody>
      </p:sp>
    </p:spTree>
    <p:extLst>
      <p:ext uri="{BB962C8B-B14F-4D97-AF65-F5344CB8AC3E}">
        <p14:creationId xmlns:p14="http://schemas.microsoft.com/office/powerpoint/2010/main" val="3443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42903"/>
          <a:stretch/>
        </p:blipFill>
        <p:spPr>
          <a:xfrm>
            <a:off x="0" y="2613023"/>
            <a:ext cx="9602788" cy="3654353"/>
          </a:xfrm>
          <a:prstGeom prst="rect">
            <a:avLst/>
          </a:prstGeom>
        </p:spPr>
      </p:pic>
      <p:sp>
        <p:nvSpPr>
          <p:cNvPr id="8194" name="PresentationTitle"/>
          <p:cNvSpPr>
            <a:spLocks noGrp="1" noChangeArrowheads="1"/>
          </p:cNvSpPr>
          <p:nvPr>
            <p:ph type="ctrTitle"/>
            <p:custDataLst>
              <p:tags r:id="rId1"/>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endParaRPr lang="en-GB" altLang="en-US" noProof="0" smtClean="0"/>
          </a:p>
        </p:txBody>
      </p:sp>
      <p:sp>
        <p:nvSpPr>
          <p:cNvPr id="8388" name="Date"/>
          <p:cNvSpPr>
            <a:spLocks noGrp="1" noChangeArrowheads="1"/>
          </p:cNvSpPr>
          <p:nvPr>
            <p:ph type="subTitle" sz="quarter" idx="1"/>
            <p:custDataLst>
              <p:tags r:id="rId2"/>
            </p:custDataLst>
          </p:nvPr>
        </p:nvSpPr>
        <p:spPr>
          <a:xfrm>
            <a:off x="904875" y="2032219"/>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endParaRPr lang="en-GB" altLang="en-US" noProof="0" smtClean="0"/>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425" y="477901"/>
            <a:ext cx="1509486"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81237" y="6459474"/>
            <a:ext cx="1630837" cy="228600"/>
          </a:xfrm>
          <a:prstGeom prst="rect">
            <a:avLst/>
          </a:prstGeom>
        </p:spPr>
      </p:pic>
      <p:sp>
        <p:nvSpPr>
          <p:cNvPr id="14" name="Freeform 13"/>
          <p:cNvSpPr/>
          <p:nvPr userDrawn="1"/>
        </p:nvSpPr>
        <p:spPr bwMode="auto">
          <a:xfrm>
            <a:off x="0" y="2613024"/>
            <a:ext cx="8940801" cy="3657601"/>
          </a:xfrm>
          <a:custGeom>
            <a:avLst/>
            <a:gdLst/>
            <a:ahLst/>
            <a:cxnLst/>
            <a:rect l="0" t="0" r="0" b="0"/>
            <a:pathLst>
              <a:path w="8940801" h="3657601">
                <a:moveTo>
                  <a:pt x="0" y="2743200"/>
                </a:moveTo>
                <a:lnTo>
                  <a:pt x="914400" y="0"/>
                </a:lnTo>
                <a:lnTo>
                  <a:pt x="8940800" y="3657600"/>
                </a:lnTo>
                <a:lnTo>
                  <a:pt x="0" y="3657600"/>
                </a:lnTo>
              </a:path>
            </a:pathLst>
          </a:custGeom>
          <a:no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15" name="Group 14"/>
          <p:cNvGrpSpPr/>
          <p:nvPr userDrawn="1"/>
        </p:nvGrpSpPr>
        <p:grpSpPr>
          <a:xfrm>
            <a:off x="-9514" y="2608035"/>
            <a:ext cx="9613889" cy="3659342"/>
            <a:chOff x="-9514" y="2608035"/>
            <a:chExt cx="9613889" cy="3659342"/>
          </a:xfrm>
        </p:grpSpPr>
        <p:sp>
          <p:nvSpPr>
            <p:cNvPr id="16" name="Freeform 8"/>
            <p:cNvSpPr>
              <a:spLocks/>
            </p:cNvSpPr>
            <p:nvPr userDrawn="1"/>
          </p:nvSpPr>
          <p:spPr bwMode="auto">
            <a:xfrm>
              <a:off x="-9514" y="2609624"/>
              <a:ext cx="2390787" cy="3657753"/>
            </a:xfrm>
            <a:custGeom>
              <a:avLst/>
              <a:gdLst>
                <a:gd name="T0" fmla="*/ 576 w 576"/>
                <a:gd name="T1" fmla="*/ 0 h 1727"/>
                <a:gd name="T2" fmla="*/ 0 w 576"/>
                <a:gd name="T3" fmla="*/ 1024 h 1727"/>
                <a:gd name="T4" fmla="*/ 0 w 576"/>
                <a:gd name="T5" fmla="*/ 1727 h 1727"/>
                <a:gd name="T6" fmla="*/ 576 w 576"/>
                <a:gd name="T7" fmla="*/ 0 h 1727"/>
                <a:gd name="T8" fmla="*/ 576 w 576"/>
                <a:gd name="T9" fmla="*/ 0 h 1727"/>
                <a:gd name="connsiteX0" fmla="*/ 10104 w 10104"/>
                <a:gd name="connsiteY0" fmla="*/ 0 h 13334"/>
                <a:gd name="connsiteX1" fmla="*/ 104 w 10104"/>
                <a:gd name="connsiteY1" fmla="*/ 5929 h 13334"/>
                <a:gd name="connsiteX2" fmla="*/ 0 w 10104"/>
                <a:gd name="connsiteY2" fmla="*/ 13334 h 13334"/>
                <a:gd name="connsiteX3" fmla="*/ 10104 w 10104"/>
                <a:gd name="connsiteY3" fmla="*/ 0 h 13334"/>
                <a:gd name="connsiteX4" fmla="*/ 10104 w 10104"/>
                <a:gd name="connsiteY4" fmla="*/ 0 h 13334"/>
                <a:gd name="connsiteX0" fmla="*/ 10104 w 10104"/>
                <a:gd name="connsiteY0" fmla="*/ 0 h 13334"/>
                <a:gd name="connsiteX1" fmla="*/ 104 w 10104"/>
                <a:gd name="connsiteY1" fmla="*/ 5929 h 13334"/>
                <a:gd name="connsiteX2" fmla="*/ 0 w 10104"/>
                <a:gd name="connsiteY2" fmla="*/ 13334 h 13334"/>
                <a:gd name="connsiteX3" fmla="*/ 4373 w 10104"/>
                <a:gd name="connsiteY3" fmla="*/ 7397 h 13334"/>
                <a:gd name="connsiteX4" fmla="*/ 10104 w 10104"/>
                <a:gd name="connsiteY4" fmla="*/ 0 h 13334"/>
                <a:gd name="connsiteX5" fmla="*/ 10104 w 10104"/>
                <a:gd name="connsiteY5" fmla="*/ 0 h 13334"/>
                <a:gd name="connsiteX0" fmla="*/ 10104 w 21864"/>
                <a:gd name="connsiteY0" fmla="*/ 0 h 13334"/>
                <a:gd name="connsiteX1" fmla="*/ 104 w 21864"/>
                <a:gd name="connsiteY1" fmla="*/ 5929 h 13334"/>
                <a:gd name="connsiteX2" fmla="*/ 0 w 21864"/>
                <a:gd name="connsiteY2" fmla="*/ 13334 h 13334"/>
                <a:gd name="connsiteX3" fmla="*/ 21864 w 21864"/>
                <a:gd name="connsiteY3" fmla="*/ 13266 h 13334"/>
                <a:gd name="connsiteX4" fmla="*/ 10104 w 21864"/>
                <a:gd name="connsiteY4" fmla="*/ 0 h 13334"/>
                <a:gd name="connsiteX5" fmla="*/ 10104 w 21864"/>
                <a:gd name="connsiteY5" fmla="*/ 0 h 13334"/>
                <a:gd name="connsiteX0" fmla="*/ 10104 w 26133"/>
                <a:gd name="connsiteY0" fmla="*/ 0 h 13335"/>
                <a:gd name="connsiteX1" fmla="*/ 104 w 26133"/>
                <a:gd name="connsiteY1" fmla="*/ 5929 h 13335"/>
                <a:gd name="connsiteX2" fmla="*/ 0 w 26133"/>
                <a:gd name="connsiteY2" fmla="*/ 13334 h 13335"/>
                <a:gd name="connsiteX3" fmla="*/ 26133 w 26133"/>
                <a:gd name="connsiteY3" fmla="*/ 13335 h 13335"/>
                <a:gd name="connsiteX4" fmla="*/ 10104 w 26133"/>
                <a:gd name="connsiteY4" fmla="*/ 0 h 13335"/>
                <a:gd name="connsiteX5" fmla="*/ 10104 w 26133"/>
                <a:gd name="connsiteY5" fmla="*/ 0 h 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33" h="13335">
                  <a:moveTo>
                    <a:pt x="10104" y="0"/>
                  </a:moveTo>
                  <a:lnTo>
                    <a:pt x="104" y="5929"/>
                  </a:lnTo>
                  <a:cubicBezTo>
                    <a:pt x="69" y="8397"/>
                    <a:pt x="35" y="10866"/>
                    <a:pt x="0" y="13334"/>
                  </a:cubicBezTo>
                  <a:lnTo>
                    <a:pt x="26133" y="13335"/>
                  </a:lnTo>
                  <a:lnTo>
                    <a:pt x="10104" y="0"/>
                  </a:lnTo>
                  <a:lnTo>
                    <a:pt x="10104" y="0"/>
                  </a:lnTo>
                  <a:close/>
                </a:path>
              </a:pathLst>
            </a:custGeom>
            <a:solidFill>
              <a:srgbClr val="00A8C8">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userDrawn="1"/>
          </p:nvSpPr>
          <p:spPr bwMode="auto">
            <a:xfrm>
              <a:off x="914854" y="2609624"/>
              <a:ext cx="8689521" cy="203301"/>
            </a:xfrm>
            <a:custGeom>
              <a:avLst/>
              <a:gdLst>
                <a:gd name="T0" fmla="*/ 0 w 5471"/>
                <a:gd name="T1" fmla="*/ 0 h 128"/>
                <a:gd name="T2" fmla="*/ 5471 w 5471"/>
                <a:gd name="T3" fmla="*/ 128 h 128"/>
                <a:gd name="T4" fmla="*/ 5471 w 5471"/>
                <a:gd name="T5" fmla="*/ 0 h 128"/>
                <a:gd name="T6" fmla="*/ 0 w 5471"/>
                <a:gd name="T7" fmla="*/ 0 h 128"/>
              </a:gdLst>
              <a:ahLst/>
              <a:cxnLst>
                <a:cxn ang="0">
                  <a:pos x="T0" y="T1"/>
                </a:cxn>
                <a:cxn ang="0">
                  <a:pos x="T2" y="T3"/>
                </a:cxn>
                <a:cxn ang="0">
                  <a:pos x="T4" y="T5"/>
                </a:cxn>
                <a:cxn ang="0">
                  <a:pos x="T6" y="T7"/>
                </a:cxn>
              </a:cxnLst>
              <a:rect l="0" t="0" r="r" b="b"/>
              <a:pathLst>
                <a:path w="5471" h="128">
                  <a:moveTo>
                    <a:pt x="0" y="0"/>
                  </a:moveTo>
                  <a:lnTo>
                    <a:pt x="5471" y="128"/>
                  </a:lnTo>
                  <a:lnTo>
                    <a:pt x="5471" y="0"/>
                  </a:lnTo>
                  <a:lnTo>
                    <a:pt x="0" y="0"/>
                  </a:lnTo>
                  <a:close/>
                </a:path>
              </a:pathLst>
            </a:custGeom>
            <a:solidFill>
              <a:srgbClr val="A6E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914854" y="2609624"/>
              <a:ext cx="8689521" cy="1372280"/>
            </a:xfrm>
            <a:custGeom>
              <a:avLst/>
              <a:gdLst>
                <a:gd name="T0" fmla="*/ 5471 w 5471"/>
                <a:gd name="T1" fmla="*/ 864 h 864"/>
                <a:gd name="T2" fmla="*/ 0 w 5471"/>
                <a:gd name="T3" fmla="*/ 0 h 864"/>
                <a:gd name="T4" fmla="*/ 5471 w 5471"/>
                <a:gd name="T5" fmla="*/ 128 h 864"/>
                <a:gd name="T6" fmla="*/ 5471 w 5471"/>
                <a:gd name="T7" fmla="*/ 864 h 864"/>
              </a:gdLst>
              <a:ahLst/>
              <a:cxnLst>
                <a:cxn ang="0">
                  <a:pos x="T0" y="T1"/>
                </a:cxn>
                <a:cxn ang="0">
                  <a:pos x="T2" y="T3"/>
                </a:cxn>
                <a:cxn ang="0">
                  <a:pos x="T4" y="T5"/>
                </a:cxn>
                <a:cxn ang="0">
                  <a:pos x="T6" y="T7"/>
                </a:cxn>
              </a:cxnLst>
              <a:rect l="0" t="0" r="r" b="b"/>
              <a:pathLst>
                <a:path w="5471" h="864">
                  <a:moveTo>
                    <a:pt x="5471" y="864"/>
                  </a:moveTo>
                  <a:lnTo>
                    <a:pt x="0" y="0"/>
                  </a:lnTo>
                  <a:lnTo>
                    <a:pt x="5471" y="128"/>
                  </a:lnTo>
                  <a:lnTo>
                    <a:pt x="5471" y="864"/>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p:cNvSpPr>
            <p:nvPr userDrawn="1"/>
          </p:nvSpPr>
          <p:spPr bwMode="auto">
            <a:xfrm>
              <a:off x="914854" y="2609624"/>
              <a:ext cx="8689521" cy="1372280"/>
            </a:xfrm>
            <a:custGeom>
              <a:avLst/>
              <a:gdLst>
                <a:gd name="T0" fmla="*/ 5471 w 5471"/>
                <a:gd name="T1" fmla="*/ 864 h 864"/>
                <a:gd name="T2" fmla="*/ 0 w 5471"/>
                <a:gd name="T3" fmla="*/ 0 h 864"/>
                <a:gd name="T4" fmla="*/ 5471 w 5471"/>
                <a:gd name="T5" fmla="*/ 128 h 864"/>
              </a:gdLst>
              <a:ahLst/>
              <a:cxnLst>
                <a:cxn ang="0">
                  <a:pos x="T0" y="T1"/>
                </a:cxn>
                <a:cxn ang="0">
                  <a:pos x="T2" y="T3"/>
                </a:cxn>
                <a:cxn ang="0">
                  <a:pos x="T4" y="T5"/>
                </a:cxn>
              </a:cxnLst>
              <a:rect l="0" t="0" r="r" b="b"/>
              <a:pathLst>
                <a:path w="5471" h="864">
                  <a:moveTo>
                    <a:pt x="5471" y="864"/>
                  </a:moveTo>
                  <a:lnTo>
                    <a:pt x="0" y="0"/>
                  </a:lnTo>
                  <a:lnTo>
                    <a:pt x="5471"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0" y="2609624"/>
              <a:ext cx="914854" cy="1626406"/>
            </a:xfrm>
            <a:custGeom>
              <a:avLst/>
              <a:gdLst>
                <a:gd name="T0" fmla="*/ 0 w 576"/>
                <a:gd name="T1" fmla="*/ 288 h 1024"/>
                <a:gd name="T2" fmla="*/ 576 w 576"/>
                <a:gd name="T3" fmla="*/ 0 h 1024"/>
                <a:gd name="T4" fmla="*/ 0 w 576"/>
                <a:gd name="T5" fmla="*/ 1024 h 1024"/>
                <a:gd name="T6" fmla="*/ 0 w 576"/>
                <a:gd name="T7" fmla="*/ 288 h 1024"/>
              </a:gdLst>
              <a:ahLst/>
              <a:cxnLst>
                <a:cxn ang="0">
                  <a:pos x="T0" y="T1"/>
                </a:cxn>
                <a:cxn ang="0">
                  <a:pos x="T2" y="T3"/>
                </a:cxn>
                <a:cxn ang="0">
                  <a:pos x="T4" y="T5"/>
                </a:cxn>
                <a:cxn ang="0">
                  <a:pos x="T6" y="T7"/>
                </a:cxn>
              </a:cxnLst>
              <a:rect l="0" t="0" r="r" b="b"/>
              <a:pathLst>
                <a:path w="576" h="1024">
                  <a:moveTo>
                    <a:pt x="0" y="288"/>
                  </a:moveTo>
                  <a:lnTo>
                    <a:pt x="576" y="0"/>
                  </a:lnTo>
                  <a:lnTo>
                    <a:pt x="0" y="1024"/>
                  </a:lnTo>
                  <a:lnTo>
                    <a:pt x="0" y="2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0" y="2609624"/>
              <a:ext cx="914854" cy="1626406"/>
            </a:xfrm>
            <a:custGeom>
              <a:avLst/>
              <a:gdLst>
                <a:gd name="T0" fmla="*/ 0 w 576"/>
                <a:gd name="T1" fmla="*/ 288 h 1024"/>
                <a:gd name="T2" fmla="*/ 576 w 576"/>
                <a:gd name="T3" fmla="*/ 0 h 1024"/>
                <a:gd name="T4" fmla="*/ 0 w 576"/>
                <a:gd name="T5" fmla="*/ 1024 h 1024"/>
              </a:gdLst>
              <a:ahLst/>
              <a:cxnLst>
                <a:cxn ang="0">
                  <a:pos x="T0" y="T1"/>
                </a:cxn>
                <a:cxn ang="0">
                  <a:pos x="T2" y="T3"/>
                </a:cxn>
                <a:cxn ang="0">
                  <a:pos x="T4" y="T5"/>
                </a:cxn>
              </a:cxnLst>
              <a:rect l="0" t="0" r="r" b="b"/>
              <a:pathLst>
                <a:path w="576" h="1024">
                  <a:moveTo>
                    <a:pt x="0" y="288"/>
                  </a:moveTo>
                  <a:lnTo>
                    <a:pt x="576" y="0"/>
                  </a:lnTo>
                  <a:lnTo>
                    <a:pt x="0" y="10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ight Triangle 22"/>
            <p:cNvSpPr/>
            <p:nvPr userDrawn="1"/>
          </p:nvSpPr>
          <p:spPr bwMode="auto">
            <a:xfrm rot="5400000">
              <a:off x="227027" y="2381008"/>
              <a:ext cx="460800" cy="914854"/>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597459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99B89C7-E867-40ED-B443-D75DEF3C0F39}"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E8EA6715-FE6F-4C35-8DBB-89FAB1F1E1B8}" type="datetime4">
              <a:rPr lang="en-GB" altLang="en-US"/>
              <a:pPr/>
              <a:t>07 April 2020</a:t>
            </a:fld>
            <a:endParaRPr lang="en-GB" altLang="en-US"/>
          </a:p>
        </p:txBody>
      </p:sp>
    </p:spTree>
    <p:extLst>
      <p:ext uri="{BB962C8B-B14F-4D97-AF65-F5344CB8AC3E}">
        <p14:creationId xmlns:p14="http://schemas.microsoft.com/office/powerpoint/2010/main" val="394440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330890-648C-40A9-99E0-698BF6DFE4A5}"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A2541B45-7E94-4305-B07C-0C96A6A84A9F}" type="datetime4">
              <a:rPr lang="en-GB" altLang="en-US"/>
              <a:pPr/>
              <a:t>07 April 2020</a:t>
            </a:fld>
            <a:endParaRPr lang="en-GB" altLang="en-US"/>
          </a:p>
        </p:txBody>
      </p:sp>
    </p:spTree>
    <p:extLst>
      <p:ext uri="{BB962C8B-B14F-4D97-AF65-F5344CB8AC3E}">
        <p14:creationId xmlns:p14="http://schemas.microsoft.com/office/powerpoint/2010/main" val="354731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7" name="Group 5"/>
          <p:cNvGrpSpPr>
            <a:grpSpLocks noChangeAspect="1"/>
          </p:cNvGrpSpPr>
          <p:nvPr userDrawn="1"/>
        </p:nvGrpSpPr>
        <p:grpSpPr bwMode="auto">
          <a:xfrm>
            <a:off x="0" y="0"/>
            <a:ext cx="9602788" cy="6881999"/>
            <a:chOff x="-1088" y="-784"/>
            <a:chExt cx="8220" cy="5891"/>
          </a:xfrm>
        </p:grpSpPr>
        <p:sp>
          <p:nvSpPr>
            <p:cNvPr id="9" name="Rectangle 6"/>
            <p:cNvSpPr>
              <a:spLocks noChangeArrowheads="1"/>
            </p:cNvSpPr>
            <p:nvPr userDrawn="1"/>
          </p:nvSpPr>
          <p:spPr bwMode="auto">
            <a:xfrm>
              <a:off x="-1088" y="-784"/>
              <a:ext cx="8220" cy="5891"/>
            </a:xfrm>
            <a:prstGeom prst="rect">
              <a:avLst/>
            </a:prstGeom>
            <a:solidFill>
              <a:srgbClr val="0080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userDrawn="1"/>
          </p:nvSpPr>
          <p:spPr bwMode="auto">
            <a:xfrm>
              <a:off x="-1088" y="-784"/>
              <a:ext cx="8220" cy="2409"/>
            </a:xfrm>
            <a:custGeom>
              <a:avLst/>
              <a:gdLst>
                <a:gd name="T0" fmla="*/ 0 w 8220"/>
                <a:gd name="T1" fmla="*/ 0 h 2409"/>
                <a:gd name="T2" fmla="*/ 0 w 8220"/>
                <a:gd name="T3" fmla="*/ 2409 h 2409"/>
                <a:gd name="T4" fmla="*/ 8220 w 8220"/>
                <a:gd name="T5" fmla="*/ 1784 h 2409"/>
                <a:gd name="T6" fmla="*/ 8220 w 8220"/>
                <a:gd name="T7" fmla="*/ 0 h 2409"/>
                <a:gd name="T8" fmla="*/ 0 w 8220"/>
                <a:gd name="T9" fmla="*/ 0 h 2409"/>
              </a:gdLst>
              <a:ahLst/>
              <a:cxnLst>
                <a:cxn ang="0">
                  <a:pos x="T0" y="T1"/>
                </a:cxn>
                <a:cxn ang="0">
                  <a:pos x="T2" y="T3"/>
                </a:cxn>
                <a:cxn ang="0">
                  <a:pos x="T4" y="T5"/>
                </a:cxn>
                <a:cxn ang="0">
                  <a:pos x="T6" y="T7"/>
                </a:cxn>
                <a:cxn ang="0">
                  <a:pos x="T8" y="T9"/>
                </a:cxn>
              </a:cxnLst>
              <a:rect l="0" t="0" r="r" b="b"/>
              <a:pathLst>
                <a:path w="8220" h="2409">
                  <a:moveTo>
                    <a:pt x="0" y="0"/>
                  </a:moveTo>
                  <a:lnTo>
                    <a:pt x="0" y="2409"/>
                  </a:lnTo>
                  <a:lnTo>
                    <a:pt x="8220" y="1784"/>
                  </a:lnTo>
                  <a:lnTo>
                    <a:pt x="8220" y="0"/>
                  </a:lnTo>
                  <a:lnTo>
                    <a:pt x="0" y="0"/>
                  </a:lnTo>
                  <a:close/>
                </a:path>
              </a:pathLst>
            </a:custGeom>
            <a:solidFill>
              <a:srgbClr val="0042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p:cNvSpPr>
              <a:spLocks noChangeArrowheads="1"/>
            </p:cNvSpPr>
            <p:nvPr userDrawn="1"/>
          </p:nvSpPr>
          <p:spPr bwMode="auto">
            <a:xfrm>
              <a:off x="-1088" y="4540"/>
              <a:ext cx="8220" cy="567"/>
            </a:xfrm>
            <a:prstGeom prst="rect">
              <a:avLst/>
            </a:prstGeom>
            <a:solidFill>
              <a:srgbClr val="00B0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758825" y="4406900"/>
            <a:ext cx="8161338" cy="1362075"/>
          </a:xfrm>
        </p:spPr>
        <p:txBody>
          <a:bodyPr/>
          <a:lstStyle>
            <a:lvl1pPr algn="l">
              <a:defRPr sz="4000" b="1" cap="all">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2330890-648C-40A9-99E0-698BF6DFE4A5}" type="slidenum">
              <a:rPr lang="en-GB" altLang="en-US" smtClean="0"/>
              <a:pPr/>
              <a:t>‹#›</a:t>
            </a:fld>
            <a:endParaRPr lang="en-GB" altLang="en-US"/>
          </a:p>
        </p:txBody>
      </p:sp>
      <p:sp>
        <p:nvSpPr>
          <p:cNvPr id="5" name="Date Placeholder 4"/>
          <p:cNvSpPr>
            <a:spLocks noGrp="1"/>
          </p:cNvSpPr>
          <p:nvPr>
            <p:ph type="dt" sz="half" idx="11"/>
          </p:nvPr>
        </p:nvSpPr>
        <p:spPr/>
        <p:txBody>
          <a:bodyPr/>
          <a:lstStyle>
            <a:lvl1pPr>
              <a:defRPr>
                <a:solidFill>
                  <a:schemeClr val="bg1"/>
                </a:solidFill>
              </a:defRPr>
            </a:lvl1pPr>
          </a:lstStyle>
          <a:p>
            <a:fld id="{A2541B45-7E94-4305-B07C-0C96A6A84A9F}" type="datetime4">
              <a:rPr lang="en-GB" altLang="en-US" smtClean="0"/>
              <a:pPr/>
              <a:t>07 April 2020</a:t>
            </a:fld>
            <a:endParaRPr lang="en-GB" altLang="en-US"/>
          </a:p>
        </p:txBody>
      </p:sp>
    </p:spTree>
    <p:extLst>
      <p:ext uri="{BB962C8B-B14F-4D97-AF65-F5344CB8AC3E}">
        <p14:creationId xmlns:p14="http://schemas.microsoft.com/office/powerpoint/2010/main" val="9694665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348E7D49-CB15-45E8-AD2C-FBA8BA556E3E}"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3D70FA8B-CCEE-4315-A87A-182471706921}" type="datetime4">
              <a:rPr lang="en-GB" altLang="en-US"/>
              <a:pPr/>
              <a:t>07 April 2020</a:t>
            </a:fld>
            <a:endParaRPr lang="en-GB" altLang="en-US"/>
          </a:p>
        </p:txBody>
      </p:sp>
    </p:spTree>
    <p:extLst>
      <p:ext uri="{BB962C8B-B14F-4D97-AF65-F5344CB8AC3E}">
        <p14:creationId xmlns:p14="http://schemas.microsoft.com/office/powerpoint/2010/main" val="50601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626F762C-53D6-46A2-AD4D-84C525F397B9}" type="slidenum">
              <a:rPr lang="en-GB" altLang="en-US"/>
              <a:pPr/>
              <a:t>‹#›</a:t>
            </a:fld>
            <a:endParaRPr lang="en-GB" altLang="en-US"/>
          </a:p>
        </p:txBody>
      </p:sp>
      <p:sp>
        <p:nvSpPr>
          <p:cNvPr id="8" name="Date Placeholder 7"/>
          <p:cNvSpPr>
            <a:spLocks noGrp="1"/>
          </p:cNvSpPr>
          <p:nvPr>
            <p:ph type="dt" sz="half" idx="11"/>
          </p:nvPr>
        </p:nvSpPr>
        <p:spPr/>
        <p:txBody>
          <a:bodyPr/>
          <a:lstStyle>
            <a:lvl1pPr>
              <a:defRPr/>
            </a:lvl1pPr>
          </a:lstStyle>
          <a:p>
            <a:fld id="{42D8CD67-D270-4BC7-A5F5-59836B94FEC9}" type="datetime4">
              <a:rPr lang="en-GB" altLang="en-US"/>
              <a:pPr/>
              <a:t>07 April 2020</a:t>
            </a:fld>
            <a:endParaRPr lang="en-GB" altLang="en-US"/>
          </a:p>
        </p:txBody>
      </p:sp>
    </p:spTree>
    <p:extLst>
      <p:ext uri="{BB962C8B-B14F-4D97-AF65-F5344CB8AC3E}">
        <p14:creationId xmlns:p14="http://schemas.microsoft.com/office/powerpoint/2010/main" val="57289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EE3B7A6-5C35-41B5-B4ED-CC62B94D83ED}" type="slidenum">
              <a:rPr lang="en-GB" altLang="en-US"/>
              <a:pPr/>
              <a:t>‹#›</a:t>
            </a:fld>
            <a:endParaRPr lang="en-GB" altLang="en-US"/>
          </a:p>
        </p:txBody>
      </p:sp>
      <p:sp>
        <p:nvSpPr>
          <p:cNvPr id="4" name="Date Placeholder 3"/>
          <p:cNvSpPr>
            <a:spLocks noGrp="1"/>
          </p:cNvSpPr>
          <p:nvPr>
            <p:ph type="dt" sz="half" idx="11"/>
          </p:nvPr>
        </p:nvSpPr>
        <p:spPr/>
        <p:txBody>
          <a:bodyPr/>
          <a:lstStyle>
            <a:lvl1pPr>
              <a:defRPr/>
            </a:lvl1pPr>
          </a:lstStyle>
          <a:p>
            <a:fld id="{036FE903-C87A-475D-A5D5-6ED389955D49}" type="datetime4">
              <a:rPr lang="en-GB" altLang="en-US"/>
              <a:pPr/>
              <a:t>07 April 2020</a:t>
            </a:fld>
            <a:endParaRPr lang="en-GB" altLang="en-US"/>
          </a:p>
        </p:txBody>
      </p:sp>
    </p:spTree>
    <p:extLst>
      <p:ext uri="{BB962C8B-B14F-4D97-AF65-F5344CB8AC3E}">
        <p14:creationId xmlns:p14="http://schemas.microsoft.com/office/powerpoint/2010/main" val="49017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5A552B7-C32D-43BD-A358-D7E2E6BBE63A}" type="slidenum">
              <a:rPr lang="en-GB" altLang="en-US"/>
              <a:pPr/>
              <a:t>‹#›</a:t>
            </a:fld>
            <a:endParaRPr lang="en-GB" altLang="en-US"/>
          </a:p>
        </p:txBody>
      </p:sp>
      <p:sp>
        <p:nvSpPr>
          <p:cNvPr id="3" name="Date Placeholder 2"/>
          <p:cNvSpPr>
            <a:spLocks noGrp="1"/>
          </p:cNvSpPr>
          <p:nvPr>
            <p:ph type="dt" sz="half" idx="11"/>
          </p:nvPr>
        </p:nvSpPr>
        <p:spPr/>
        <p:txBody>
          <a:bodyPr/>
          <a:lstStyle>
            <a:lvl1pPr>
              <a:defRPr/>
            </a:lvl1pPr>
          </a:lstStyle>
          <a:p>
            <a:fld id="{E0E58182-3791-481E-883D-C857CCD62B61}" type="datetime4">
              <a:rPr lang="en-GB" altLang="en-US"/>
              <a:pPr/>
              <a:t>07 April 2020</a:t>
            </a:fld>
            <a:endParaRPr lang="en-GB" altLang="en-US"/>
          </a:p>
        </p:txBody>
      </p:sp>
    </p:spTree>
    <p:extLst>
      <p:ext uri="{BB962C8B-B14F-4D97-AF65-F5344CB8AC3E}">
        <p14:creationId xmlns:p14="http://schemas.microsoft.com/office/powerpoint/2010/main" val="207161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5"/>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BodyText"/>
          <p:cNvSpPr>
            <a:spLocks noGrp="1" noChangeArrowheads="1"/>
          </p:cNvSpPr>
          <p:nvPr>
            <p:ph type="body" idx="1"/>
            <p:custDataLst>
              <p:tags r:id="rId16"/>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45" name="Copyright" hidden="1"/>
          <p:cNvSpPr txBox="1">
            <a:spLocks noChangeArrowheads="1"/>
          </p:cNvSpPr>
          <p:nvPr>
            <p:custDataLst>
              <p:tags r:id="rId17"/>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altLang="en-US" sz="700" smtClean="0">
                <a:solidFill>
                  <a:srgbClr val="7C848A"/>
                </a:solidFill>
                <a:cs typeface="Arial" charset="0"/>
              </a:rPr>
              <a:t>© 2019 Marsh Ltd</a:t>
            </a:r>
            <a:endParaRPr lang="en-GB" altLang="en-US" sz="700">
              <a:solidFill>
                <a:srgbClr val="7C848A"/>
              </a:solidFill>
            </a:endParaRPr>
          </a:p>
        </p:txBody>
      </p:sp>
      <p:sp>
        <p:nvSpPr>
          <p:cNvPr id="1049" name="SlideNumber"/>
          <p:cNvSpPr>
            <a:spLocks noGrp="1" noChangeArrowheads="1"/>
          </p:cNvSpPr>
          <p:nvPr>
            <p:ph type="sldNum" sz="quarter" idx="4"/>
            <p:custDataLst>
              <p:tags r:id="rId18"/>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AC9D7014-3B06-42E0-B6BA-E802B2D3C931}" type="slidenum">
              <a:rPr lang="en-GB" altLang="en-US" smtClean="0"/>
              <a:pPr/>
              <a:t>‹#›</a:t>
            </a:fld>
            <a:endParaRPr lang="en-GB" altLang="en-US"/>
          </a:p>
        </p:txBody>
      </p:sp>
      <p:sp>
        <p:nvSpPr>
          <p:cNvPr id="1052" name="Date" hidden="1"/>
          <p:cNvSpPr>
            <a:spLocks noGrp="1" noChangeArrowheads="1"/>
          </p:cNvSpPr>
          <p:nvPr>
            <p:ph type="dt" sz="half" idx="2"/>
            <p:custDataLst>
              <p:tags r:id="rId19"/>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428909BF-5D91-4001-B9DC-90F4DEBE20DF}" type="datetime4">
              <a:rPr lang="en-GB" altLang="en-US" smtClean="0"/>
              <a:pPr/>
              <a:t>07 April 2020</a:t>
            </a:fld>
            <a:endParaRPr lang="en-GB" altLang="en-US"/>
          </a:p>
        </p:txBody>
      </p:sp>
      <p:sp>
        <p:nvSpPr>
          <p:cNvPr id="1059" name="Business"/>
          <p:cNvSpPr txBox="1">
            <a:spLocks noChangeArrowheads="1"/>
          </p:cNvSpPr>
          <p:nvPr>
            <p:custDataLst>
              <p:tags r:id="rId20"/>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altLang="en-US" sz="700" smtClean="0">
                <a:solidFill>
                  <a:schemeClr val="bg2"/>
                </a:solidFill>
              </a:rPr>
              <a:t>MARSH</a:t>
            </a:r>
            <a:endParaRPr lang="en-GB" altLang="en-US" sz="700">
              <a:solidFill>
                <a:schemeClr val="bg2"/>
              </a:solidFill>
            </a:endParaRPr>
          </a:p>
        </p:txBody>
      </p:sp>
      <p:sp>
        <p:nvSpPr>
          <p:cNvPr id="1060" name="Filepath"/>
          <p:cNvSpPr txBox="1">
            <a:spLocks noChangeArrowheads="1"/>
          </p:cNvSpPr>
          <p:nvPr>
            <p:custDataLst>
              <p:tags r:id="rId21"/>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altLang="en-US" sz="700">
              <a:solidFill>
                <a:schemeClr val="bg2"/>
              </a:solidFill>
            </a:endParaRPr>
          </a:p>
        </p:txBody>
      </p:sp>
      <p:sp>
        <p:nvSpPr>
          <p:cNvPr id="2" name="Freeform 1"/>
          <p:cNvSpPr/>
          <p:nvPr/>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3"/>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accent4"/>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thebestideasforkids.com/rainbow-rice/" TargetMode="External"/><Relationship Id="rId3" Type="http://schemas.openxmlformats.org/officeDocument/2006/relationships/hyperlink" Target="https://www.thebestideasforkids.com/how-to-make-slime-with-contact-solution/" TargetMode="External"/><Relationship Id="rId7" Type="http://schemas.openxmlformats.org/officeDocument/2006/relationships/hyperlink" Target="https://www.thebestideasforkids.com/make-play-mud/" TargetMode="External"/><Relationship Id="rId2" Type="http://schemas.openxmlformats.org/officeDocument/2006/relationships/hyperlink" Target="https://www.thebestideasforkids.com/playdough-recipe/" TargetMode="External"/><Relationship Id="rId1" Type="http://schemas.openxmlformats.org/officeDocument/2006/relationships/slideLayout" Target="../slideLayouts/slideLayout8.xml"/><Relationship Id="rId6" Type="http://schemas.openxmlformats.org/officeDocument/2006/relationships/hyperlink" Target="https://www.thebestideasforkids.com/clear-slime/" TargetMode="External"/><Relationship Id="rId5" Type="http://schemas.openxmlformats.org/officeDocument/2006/relationships/hyperlink" Target="https://www.thebestideasforkids.com/rainbow-slime/" TargetMode="External"/><Relationship Id="rId10" Type="http://schemas.openxmlformats.org/officeDocument/2006/relationships/hyperlink" Target="https://www.thebestideasforkids.com/bug-sensory-bin/" TargetMode="External"/><Relationship Id="rId4" Type="http://schemas.openxmlformats.org/officeDocument/2006/relationships/hyperlink" Target="https://www.thebestideasforkids.com/fluffy-slime-recipe/" TargetMode="External"/><Relationship Id="rId9" Type="http://schemas.openxmlformats.org/officeDocument/2006/relationships/hyperlink" Target="https://www.thebestideasforkids.com/fake-snow/"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thebestideasforkids.com/easter-sponge-painting/" TargetMode="External"/><Relationship Id="rId13" Type="http://schemas.openxmlformats.org/officeDocument/2006/relationships/hyperlink" Target="https://www.thebestideasforkids.com/trolls-bookmark/" TargetMode="External"/><Relationship Id="rId18" Type="http://schemas.openxmlformats.org/officeDocument/2006/relationships/hyperlink" Target="https://www.thebestideasforkids.com/5-baby-sensory-bags-food/" TargetMode="External"/><Relationship Id="rId26" Type="http://schemas.openxmlformats.org/officeDocument/2006/relationships/hyperlink" Target="https://www.thebestideasforkids.com/toilet-paper-roll-butterfly/" TargetMode="External"/><Relationship Id="rId3" Type="http://schemas.openxmlformats.org/officeDocument/2006/relationships/hyperlink" Target="https://www.thebestideasforkids.com/salt-painting/" TargetMode="External"/><Relationship Id="rId21" Type="http://schemas.openxmlformats.org/officeDocument/2006/relationships/hyperlink" Target="https://www.thebestideasforkids.com/butterfly-template/" TargetMode="External"/><Relationship Id="rId7" Type="http://schemas.openxmlformats.org/officeDocument/2006/relationships/hyperlink" Target="https://www.thebestideasforkids.com/salt-dough-handprint-ornament/" TargetMode="External"/><Relationship Id="rId12" Type="http://schemas.openxmlformats.org/officeDocument/2006/relationships/hyperlink" Target="https://www.thebestideasforkids.com/olaf-craft/" TargetMode="External"/><Relationship Id="rId17" Type="http://schemas.openxmlformats.org/officeDocument/2006/relationships/hyperlink" Target="https://www.thebestideasforkids.com/handprint-alphabet/" TargetMode="External"/><Relationship Id="rId25" Type="http://schemas.openxmlformats.org/officeDocument/2006/relationships/hyperlink" Target="https://www.thebestideasforkids.com/tissue-box-monsters/" TargetMode="External"/><Relationship Id="rId33" Type="http://schemas.openxmlformats.org/officeDocument/2006/relationships/hyperlink" Target="https://www.amazon.com/gp/product/B00004W3Y4/ref=as_li_qf_asin_il_tl?ie=UTF8&amp;tag=lifisalul-20&amp;creative=9325&amp;linkCode=as2&amp;creativeASIN=B00004W3Y4&amp;linkId=ccd577f1998a82f37f4eed07453442c9" TargetMode="External"/><Relationship Id="rId2" Type="http://schemas.openxmlformats.org/officeDocument/2006/relationships/hyperlink" Target="https://www.thebestideasforkids.com/how-to-make-paper-airplanes/" TargetMode="External"/><Relationship Id="rId16" Type="http://schemas.openxmlformats.org/officeDocument/2006/relationships/hyperlink" Target="https://www.thebestideasforkids.com/how-to-make-your-own-lego-crayons/" TargetMode="External"/><Relationship Id="rId20" Type="http://schemas.openxmlformats.org/officeDocument/2006/relationships/hyperlink" Target="https://www.thebestideasforkids.com/button-art/" TargetMode="External"/><Relationship Id="rId29" Type="http://schemas.openxmlformats.org/officeDocument/2006/relationships/hyperlink" Target="https://www.thebestideasforkids.com/celery-stamped-flowers/" TargetMode="External"/><Relationship Id="rId1" Type="http://schemas.openxmlformats.org/officeDocument/2006/relationships/slideLayout" Target="../slideLayouts/slideLayout8.xml"/><Relationship Id="rId6" Type="http://schemas.openxmlformats.org/officeDocument/2006/relationships/hyperlink" Target="https://www.thebestideasforkids.com/leaf-suncatcher/" TargetMode="External"/><Relationship Id="rId11" Type="http://schemas.openxmlformats.org/officeDocument/2006/relationships/hyperlink" Target="https://www.thebestideasforkids.com/minion-bookmark/" TargetMode="External"/><Relationship Id="rId24" Type="http://schemas.openxmlformats.org/officeDocument/2006/relationships/hyperlink" Target="https://www.amazon.com/gp/product/1624149081/ref=as_li_qf_asin_il_tl?ie=UTF8&amp;tag=lifisalul-20&amp;creative=9325&amp;linkCode=as2&amp;creativeASIN=1624149081&amp;linkId=cf2595aa47beba62a51d29df8104a389" TargetMode="External"/><Relationship Id="rId32" Type="http://schemas.openxmlformats.org/officeDocument/2006/relationships/hyperlink" Target="https://www.amazon.com/gp/product/B0002YM0IE/ref=as_li_qf_asin_il_tl?ie=UTF8&amp;tag=lifisalul-20&amp;creative=9325&amp;linkCode=as2&amp;creativeASIN=B0002YM0IE&amp;linkId=f4923f717ab9fc859c6655a6329ca477" TargetMode="External"/><Relationship Id="rId5" Type="http://schemas.openxmlformats.org/officeDocument/2006/relationships/hyperlink" Target="https://www.thebestideasforkids.com/handprint-suncatcher/" TargetMode="External"/><Relationship Id="rId15" Type="http://schemas.openxmlformats.org/officeDocument/2006/relationships/hyperlink" Target="https://www.thebestideasforkids.com/pet-rock-ideas/" TargetMode="External"/><Relationship Id="rId23" Type="http://schemas.openxmlformats.org/officeDocument/2006/relationships/hyperlink" Target="https://www.thebestideasforkids.com/paper-roll-flowers/" TargetMode="External"/><Relationship Id="rId28" Type="http://schemas.openxmlformats.org/officeDocument/2006/relationships/hyperlink" Target="https://www.thebestideasforkids.com/toilet-paper-roll-monsters/" TargetMode="External"/><Relationship Id="rId10" Type="http://schemas.openxmlformats.org/officeDocument/2006/relationships/hyperlink" Target="https://www.thebestideasforkids.com/scratch-art-for-kids/" TargetMode="External"/><Relationship Id="rId19" Type="http://schemas.openxmlformats.org/officeDocument/2006/relationships/hyperlink" Target="https://www.thebestideasforkids.com/leaf-painting/" TargetMode="External"/><Relationship Id="rId31" Type="http://schemas.openxmlformats.org/officeDocument/2006/relationships/hyperlink" Target="https://www.amazon.com/gp/product/B00000DMD2/ref=as_li_qf_asin_il_tl?ie=UTF8&amp;tag=lifisalul-20&amp;creative=9325&amp;linkCode=as2&amp;creativeASIN=B00000DMD2&amp;linkId=594f9ebe0d11b220c9b71f02f420c9d6" TargetMode="External"/><Relationship Id="rId4" Type="http://schemas.openxmlformats.org/officeDocument/2006/relationships/hyperlink" Target="https://www.thebestideasforkids.com/fireworks-template/" TargetMode="External"/><Relationship Id="rId9" Type="http://schemas.openxmlformats.org/officeDocument/2006/relationships/hyperlink" Target="https://www.thebestideasforkids.com/cereal-box-aquarium/" TargetMode="External"/><Relationship Id="rId14" Type="http://schemas.openxmlformats.org/officeDocument/2006/relationships/hyperlink" Target="https://www.thebestideasforkids.com/toy-story-craft/" TargetMode="External"/><Relationship Id="rId22" Type="http://schemas.openxmlformats.org/officeDocument/2006/relationships/hyperlink" Target="https://www.thebestideasforkids.com/sailboat-craft/" TargetMode="External"/><Relationship Id="rId27" Type="http://schemas.openxmlformats.org/officeDocument/2006/relationships/hyperlink" Target="https://www.thebestideasforkids.com/toilet-paper-roll-flowers-craft/" TargetMode="External"/><Relationship Id="rId30" Type="http://schemas.openxmlformats.org/officeDocument/2006/relationships/hyperlink" Target="https://www.thebestideasforkids.com/shamrock-scrape-paint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mazon.com/gp/product/B0002YM0IE/ref=as_li_qf_asin_il_tl?ie=UTF8&amp;tag=lifisalul-20&amp;creative=9325&amp;linkCode=as2&amp;creativeASIN=B0002YM0IE&amp;linkId=f4923f717ab9fc859c6655a6329ca477" TargetMode="External"/><Relationship Id="rId3" Type="http://schemas.openxmlformats.org/officeDocument/2006/relationships/hyperlink" Target="https://www.thebestideasforkids.com/gummy-bear-recipe/" TargetMode="External"/><Relationship Id="rId7" Type="http://schemas.openxmlformats.org/officeDocument/2006/relationships/hyperlink" Target="https://www.amazon.com/gp/product/B00000DMD2/ref=as_li_qf_asin_il_tl?ie=UTF8&amp;tag=lifisalul-20&amp;creative=9325&amp;linkCode=as2&amp;creativeASIN=B00000DMD2&amp;linkId=594f9ebe0d11b220c9b71f02f420c9d6" TargetMode="External"/><Relationship Id="rId2" Type="http://schemas.openxmlformats.org/officeDocument/2006/relationships/hyperlink" Target="https://www.thebestideasforkids.com/ice-cream-in-a-bag/" TargetMode="External"/><Relationship Id="rId1" Type="http://schemas.openxmlformats.org/officeDocument/2006/relationships/slideLayout" Target="../slideLayouts/slideLayout8.xml"/><Relationship Id="rId6" Type="http://schemas.openxmlformats.org/officeDocument/2006/relationships/hyperlink" Target="https://www.thebestideasforkids.com/lego-travel-case/" TargetMode="External"/><Relationship Id="rId5" Type="http://schemas.openxmlformats.org/officeDocument/2006/relationships/hyperlink" Target="https://www.amazon.com/gp/product/B00AU56C5W/ref=as_li_qf_asin_il_tl?ie=UTF8&amp;tag=lifisalul-20&amp;creative=9325&amp;linkCode=as2&amp;creativeASIN=B00AU56C5W&amp;linkId=7fcbda9deae2ad07571b42f23b1ff2e3" TargetMode="External"/><Relationship Id="rId10" Type="http://schemas.openxmlformats.org/officeDocument/2006/relationships/hyperlink" Target="https://www.thebestideasforkids.com/valentine-science-experiments/" TargetMode="External"/><Relationship Id="rId4" Type="http://schemas.openxmlformats.org/officeDocument/2006/relationships/hyperlink" Target="https://www.thebestideasforkids.com/homemade-fruit-roll-ups/" TargetMode="External"/><Relationship Id="rId9" Type="http://schemas.openxmlformats.org/officeDocument/2006/relationships/hyperlink" Target="https://www.amazon.com/gp/product/B00004W3Y4/ref=as_li_qf_asin_il_tl?ie=UTF8&amp;tag=lifisalul-20&amp;creative=9325&amp;linkCode=as2&amp;creativeASIN=B00004W3Y4&amp;linkId=ccd577f1998a82f37f4eed07453442c9"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groups/141368677202953/?fref=mention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www.metmuseum.org/art/online-features/met-360-project" TargetMode="External"/><Relationship Id="rId13" Type="http://schemas.openxmlformats.org/officeDocument/2006/relationships/hyperlink" Target="https://www.nationalgallery.org.uk/visiting/virtual-tours" TargetMode="External"/><Relationship Id="rId18" Type="http://schemas.openxmlformats.org/officeDocument/2006/relationships/hyperlink" Target="https://artsandculture.google.com/partner/rijksmuseum" TargetMode="External"/><Relationship Id="rId26" Type="http://schemas.openxmlformats.org/officeDocument/2006/relationships/hyperlink" Target="https://artsandculture.google.com/partner/van-gogh-museum" TargetMode="External"/><Relationship Id="rId3" Type="http://schemas.openxmlformats.org/officeDocument/2006/relationships/hyperlink" Target="https://britishmuseum.withgoogle.com/" TargetMode="External"/><Relationship Id="rId21" Type="http://schemas.openxmlformats.org/officeDocument/2006/relationships/hyperlink" Target="https://www.tate.org.uk/visit/tate-britain/display/walk-through-british-art" TargetMode="External"/><Relationship Id="rId7" Type="http://schemas.openxmlformats.org/officeDocument/2006/relationships/hyperlink" Target="https://masp.org.br/en" TargetMode="External"/><Relationship Id="rId12" Type="http://schemas.openxmlformats.org/officeDocument/2006/relationships/hyperlink" Target="https://www.nga.gov/" TargetMode="External"/><Relationship Id="rId17" Type="http://schemas.openxmlformats.org/officeDocument/2006/relationships/hyperlink" Target="http://www.bcn.cat/museupicasso/en/museum/presentation.html" TargetMode="External"/><Relationship Id="rId25" Type="http://schemas.openxmlformats.org/officeDocument/2006/relationships/hyperlink" Target="https://www.ushmm.org/information/exhibitions/online-exhibitions" TargetMode="External"/><Relationship Id="rId2" Type="http://schemas.openxmlformats.org/officeDocument/2006/relationships/hyperlink" Target="https://www.annefrank.org/en/museum/web-and-digital/" TargetMode="External"/><Relationship Id="rId16" Type="http://schemas.openxmlformats.org/officeDocument/2006/relationships/hyperlink" Target="https://www.palmuseum.org/ehxibitions/virtual-exhibitions" TargetMode="External"/><Relationship Id="rId20" Type="http://schemas.openxmlformats.org/officeDocument/2006/relationships/hyperlink" Target="https://www.salvador-dali.org/en/museums/dali-theatre-museum-in-figueres/visita-virtual/" TargetMode="External"/><Relationship Id="rId1" Type="http://schemas.openxmlformats.org/officeDocument/2006/relationships/slideLayout" Target="../slideLayouts/slideLayout8.xml"/><Relationship Id="rId6" Type="http://schemas.openxmlformats.org/officeDocument/2006/relationships/hyperlink" Target="https://www.louvre.fr/en/visites-en-ligne" TargetMode="External"/><Relationship Id="rId11" Type="http://schemas.openxmlformats.org/officeDocument/2006/relationships/hyperlink" Target="https://www.museumoflondon.org.uk/about-us/business-services/venue-hire/museum-london-docklands/virtual-tour" TargetMode="External"/><Relationship Id="rId24" Type="http://schemas.openxmlformats.org/officeDocument/2006/relationships/hyperlink" Target="https://artsandculture.google.com/partner/uffizi-gallery" TargetMode="External"/><Relationship Id="rId5" Type="http://schemas.openxmlformats.org/officeDocument/2006/relationships/hyperlink" Target="https://www.youtube.com/watch?v=49YeFsx1rIw&amp;feature=youtu.be" TargetMode="External"/><Relationship Id="rId15" Type="http://schemas.openxmlformats.org/officeDocument/2006/relationships/hyperlink" Target="https://artsandculture.google.com/streetview/the-natural-history-museum-hintze-hall/yQHjHCmSOMKyhQ" TargetMode="External"/><Relationship Id="rId23" Type="http://schemas.openxmlformats.org/officeDocument/2006/relationships/hyperlink" Target="https://museumofflight.org/Explore-The-Museum/Virtual-Museum-Online" TargetMode="External"/><Relationship Id="rId28" Type="http://schemas.openxmlformats.org/officeDocument/2006/relationships/hyperlink" Target="https://www.womenshistory.org/womens-history/online-exhibits" TargetMode="External"/><Relationship Id="rId10" Type="http://schemas.openxmlformats.org/officeDocument/2006/relationships/hyperlink" Target="http://www.museivaticani.va/content/museivaticani/en/collezioni/musei/tour-virtuali-elenco.html" TargetMode="External"/><Relationship Id="rId19" Type="http://schemas.openxmlformats.org/officeDocument/2006/relationships/hyperlink" Target="https://britishart.yale.edu/" TargetMode="External"/><Relationship Id="rId4" Type="http://schemas.openxmlformats.org/officeDocument/2006/relationships/hyperlink" Target="https://www.guggenheim-bilbao.eus/en" TargetMode="External"/><Relationship Id="rId9" Type="http://schemas.openxmlformats.org/officeDocument/2006/relationships/hyperlink" Target="https://m.musee-orsay.fr/en/home.html" TargetMode="External"/><Relationship Id="rId14" Type="http://schemas.openxmlformats.org/officeDocument/2006/relationships/hyperlink" Target="https://www.nationalmuseum.af.mil/" TargetMode="External"/><Relationship Id="rId22" Type="http://schemas.openxmlformats.org/officeDocument/2006/relationships/hyperlink" Target="https://artsandculture.google.com/partner/the-j-paul-getty-museum" TargetMode="External"/><Relationship Id="rId27" Type="http://schemas.openxmlformats.org/officeDocument/2006/relationships/hyperlink" Target="https://thevlm.org/visit/about-us/covid-19-update/natural-educatio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treetart.withgoogle.com/en/" TargetMode="External"/><Relationship Id="rId13" Type="http://schemas.openxmlformats.org/officeDocument/2006/relationships/hyperlink" Target="https://zooatlanta.org/panda-cam/" TargetMode="External"/><Relationship Id="rId18" Type="http://schemas.openxmlformats.org/officeDocument/2006/relationships/hyperlink" Target="http://www.flaquarium.org/sea-span" TargetMode="External"/><Relationship Id="rId26" Type="http://schemas.openxmlformats.org/officeDocument/2006/relationships/hyperlink" Target="https://zoo.sandiegozoo.org/live-cams" TargetMode="External"/><Relationship Id="rId3" Type="http://schemas.openxmlformats.org/officeDocument/2006/relationships/hyperlink" Target="https://tinyurl.com/thrprzf" TargetMode="External"/><Relationship Id="rId21" Type="http://schemas.openxmlformats.org/officeDocument/2006/relationships/hyperlink" Target="https://www.kansascityzoo.org/ouranimals/list-of-animals/king-penguin/" TargetMode="External"/><Relationship Id="rId34" Type="http://schemas.openxmlformats.org/officeDocument/2006/relationships/hyperlink" Target="https://tinyurl.com/v7qano5" TargetMode="External"/><Relationship Id="rId7" Type="http://schemas.openxmlformats.org/officeDocument/2006/relationships/hyperlink" Target="https://tinyurl.com/wz3xgz7" TargetMode="External"/><Relationship Id="rId12" Type="http://schemas.openxmlformats.org/officeDocument/2006/relationships/hyperlink" Target="https://explore.org/livecams/african-wildlife/african-animal-lookout-camera" TargetMode="External"/><Relationship Id="rId17" Type="http://schemas.openxmlformats.org/officeDocument/2006/relationships/hyperlink" Target="https://www.flamingoland.co.uk/virtual-tour/" TargetMode="External"/><Relationship Id="rId25" Type="http://schemas.openxmlformats.org/officeDocument/2006/relationships/hyperlink" Target="http://www.wombat-tv.com/" TargetMode="External"/><Relationship Id="rId33" Type="http://schemas.openxmlformats.org/officeDocument/2006/relationships/hyperlink" Target="https://www.kennedy-center.org/digitalstage/" TargetMode="External"/><Relationship Id="rId2" Type="http://schemas.openxmlformats.org/officeDocument/2006/relationships/hyperlink" Target="https://www.royal.uk/virtual-tours-buckingham-palace" TargetMode="External"/><Relationship Id="rId16" Type="http://schemas.openxmlformats.org/officeDocument/2006/relationships/hyperlink" Target="https://explore.org/livecams" TargetMode="External"/><Relationship Id="rId20" Type="http://schemas.openxmlformats.org/officeDocument/2006/relationships/hyperlink" Target="https://wolf.org/wolf-cams2/" TargetMode="External"/><Relationship Id="rId29" Type="http://schemas.openxmlformats.org/officeDocument/2006/relationships/hyperlink" Target="https://www.digitalconcerthall.com/en/home" TargetMode="External"/><Relationship Id="rId1" Type="http://schemas.openxmlformats.org/officeDocument/2006/relationships/slideLayout" Target="../slideLayouts/slideLayout8.xml"/><Relationship Id="rId6" Type="http://schemas.openxmlformats.org/officeDocument/2006/relationships/hyperlink" Target="https://www.tripsavvy.com/virtual-field-trip-pyramids-1259200" TargetMode="External"/><Relationship Id="rId11" Type="http://schemas.openxmlformats.org/officeDocument/2006/relationships/hyperlink" Target="https://tinyurl.com/s5vlzbc" TargetMode="External"/><Relationship Id="rId24" Type="http://schemas.openxmlformats.org/officeDocument/2006/relationships/hyperlink" Target="https://nationalzoo.si.edu/webcams" TargetMode="External"/><Relationship Id="rId32" Type="http://schemas.openxmlformats.org/officeDocument/2006/relationships/hyperlink" Target="https://oh.larc.nasa.gov/oh/" TargetMode="External"/><Relationship Id="rId5" Type="http://schemas.openxmlformats.org/officeDocument/2006/relationships/hyperlink" Target="https://explore.org/livecams/aurora-borealis-northern-lights/northern-lights-cam" TargetMode="External"/><Relationship Id="rId15" Type="http://schemas.openxmlformats.org/officeDocument/2006/relationships/hyperlink" Target="https://www.dublinzoo.ie/animals/animal-webcams/elephants/" TargetMode="External"/><Relationship Id="rId23" Type="http://schemas.openxmlformats.org/officeDocument/2006/relationships/hyperlink" Target="https://www.aqua.org/Experience/live" TargetMode="External"/><Relationship Id="rId28" Type="http://schemas.openxmlformats.org/officeDocument/2006/relationships/hyperlink" Target="https://www.airpano.com/" TargetMode="External"/><Relationship Id="rId10" Type="http://schemas.openxmlformats.org/officeDocument/2006/relationships/hyperlink" Target="https://www.thechinaguide.com/destination/great-wall-of-china" TargetMode="External"/><Relationship Id="rId19" Type="http://schemas.openxmlformats.org/officeDocument/2006/relationships/hyperlink" Target="https://hirakawazoo.jp/animal/movie" TargetMode="External"/><Relationship Id="rId31" Type="http://schemas.openxmlformats.org/officeDocument/2006/relationships/hyperlink" Target="https://www.legoland.dk/en/accommodation/hotel-legoland/virtual-tour/" TargetMode="External"/><Relationship Id="rId4" Type="http://schemas.openxmlformats.org/officeDocument/2006/relationships/hyperlink" Target="https://www.youvisit.com/tour/machupicchu?pl=f" TargetMode="External"/><Relationship Id="rId9" Type="http://schemas.openxmlformats.org/officeDocument/2006/relationships/hyperlink" Target="https://tinyurl.com/qpz7vmt" TargetMode="External"/><Relationship Id="rId14" Type="http://schemas.openxmlformats.org/officeDocument/2006/relationships/hyperlink" Target="https://www.facebook.com/events/2915534028492292/" TargetMode="External"/><Relationship Id="rId22" Type="http://schemas.openxmlformats.org/officeDocument/2006/relationships/hyperlink" Target="https://www.zoo.org.au/animal-house" TargetMode="External"/><Relationship Id="rId27" Type="http://schemas.openxmlformats.org/officeDocument/2006/relationships/hyperlink" Target="https://www.nps.gov/yell/learn/photosmultimedia/virtualtours.htm" TargetMode="External"/><Relationship Id="rId30" Type="http://schemas.openxmlformats.org/officeDocument/2006/relationships/hyperlink" Target="https://exoplanets.nasa.gov/" TargetMode="External"/><Relationship Id="rId35" Type="http://schemas.openxmlformats.org/officeDocument/2006/relationships/hyperlink" Target="https://my.matterport.com/show/?m=rMGsprcVCA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teach/supermovers" TargetMode="External"/><Relationship Id="rId7" Type="http://schemas.openxmlformats.org/officeDocument/2006/relationships/hyperlink" Target="http://www.youtube.com/user/cosmickidsyoga" TargetMode="External"/><Relationship Id="rId2" Type="http://schemas.openxmlformats.org/officeDocument/2006/relationships/hyperlink" Target="http://www.youtube.com/user/GoNoodleGames/featured" TargetMode="External"/><Relationship Id="rId1" Type="http://schemas.openxmlformats.org/officeDocument/2006/relationships/slideLayout" Target="../slideLayouts/slideLayout8.xml"/><Relationship Id="rId6" Type="http://schemas.openxmlformats.org/officeDocument/2006/relationships/hyperlink" Target="https://app.smilingmind.co.au/" TargetMode="External"/><Relationship Id="rId5" Type="http://schemas.openxmlformats.org/officeDocument/2006/relationships/hyperlink" Target="https://www.bbc.co.uk/iplayer/episode/m000h1z9/blue-peter-were-staying-home?xtor=CS8-1000-%5bDiscovery_Cards%5d-%5bMulti_Site%5d-%5bSL07%5d-%5bPS_IPLAYER~C~~P_BuePeter:JoeWicks" TargetMode="External"/><Relationship Id="rId4" Type="http://schemas.openxmlformats.org/officeDocument/2006/relationships/hyperlink" Target="http://www.plprimarystar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nn.com/2020/04/01/world/harry-potter-at-home-hub-jk-rowling-scli-intl-gbr/index.html" TargetMode="External"/><Relationship Id="rId2" Type="http://schemas.openxmlformats.org/officeDocument/2006/relationships/hyperlink" Target="https://www.londontheatre.co.uk/theatre-news/west-end-features/theatre-streaming-services-west-end-broadway-musical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audible.co.uk/search?keywords=free+children+books&amp;ref=a_hp_t1_header_search" TargetMode="External"/><Relationship Id="rId2" Type="http://schemas.openxmlformats.org/officeDocument/2006/relationships/hyperlink" Target="https://www.worldofdavidwalliams.com/elevenses/" TargetMode="External"/><Relationship Id="rId1" Type="http://schemas.openxmlformats.org/officeDocument/2006/relationships/slideLayout" Target="../slideLayouts/slideLayout8.xml"/><Relationship Id="rId5" Type="http://schemas.openxmlformats.org/officeDocument/2006/relationships/hyperlink" Target="http://www.audiobooktreasury.com/free-audiobooks/childrens/" TargetMode="External"/><Relationship Id="rId4" Type="http://schemas.openxmlformats.org/officeDocument/2006/relationships/hyperlink" Target="https://www.storynory.co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bitesiz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p:txBody>
          <a:bodyPr/>
          <a:lstStyle/>
          <a:p>
            <a:r>
              <a:rPr lang="en-GB" altLang="en-US" dirty="0" smtClean="0"/>
              <a:t>EASTER HOLIDAYS </a:t>
            </a:r>
            <a:br>
              <a:rPr lang="en-GB" altLang="en-US" dirty="0" smtClean="0"/>
            </a:br>
            <a:r>
              <a:rPr lang="en-GB" altLang="en-US" dirty="0" smtClean="0">
                <a:solidFill>
                  <a:schemeClr val="accent3"/>
                </a:solidFill>
              </a:rPr>
              <a:t>ACTIVITIES PACK</a:t>
            </a:r>
            <a:endParaRPr lang="en-GB" altLang="en-US" dirty="0">
              <a:solidFill>
                <a:schemeClr val="accent3"/>
              </a:solidFill>
            </a:endParaRPr>
          </a:p>
        </p:txBody>
      </p:sp>
      <p:sp>
        <p:nvSpPr>
          <p:cNvPr id="2237" name="Date"/>
          <p:cNvSpPr>
            <a:spLocks noGrp="1" noChangeArrowheads="1"/>
          </p:cNvSpPr>
          <p:nvPr>
            <p:ph type="subTitle" sz="quarter" idx="1"/>
            <p:custDataLst>
              <p:tags r:id="rId3"/>
            </p:custDataLst>
          </p:nvPr>
        </p:nvSpPr>
        <p:spPr/>
        <p:txBody>
          <a:bodyPr/>
          <a:lstStyle/>
          <a:p>
            <a:r>
              <a:rPr lang="en-GB" altLang="en-US" dirty="0">
                <a:solidFill>
                  <a:schemeClr val="accent3"/>
                </a:solidFill>
              </a:rPr>
              <a:t>April 2020</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a:t>D</a:t>
            </a:r>
            <a:r>
              <a:rPr lang="en-GB" dirty="0" smtClean="0"/>
              <a:t>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9</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sp>
        <p:nvSpPr>
          <p:cNvPr id="6" name="Rectangle 13"/>
          <p:cNvSpPr txBox="1">
            <a:spLocks noChangeArrowheads="1"/>
          </p:cNvSpPr>
          <p:nvPr/>
        </p:nvSpPr>
        <p:spPr bwMode="gray">
          <a:xfrm>
            <a:off x="460372" y="1818052"/>
            <a:ext cx="4194750" cy="1141903"/>
          </a:xfrm>
          <a:prstGeom prst="roundRect">
            <a:avLst>
              <a:gd name="adj" fmla="val 12038"/>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2"/>
              </a:rPr>
              <a:t>Homemade </a:t>
            </a:r>
            <a:r>
              <a:rPr lang="en-US" sz="1400" b="1" dirty="0" err="1">
                <a:hlinkClick r:id="rId2"/>
              </a:rPr>
              <a:t>Playdough</a:t>
            </a:r>
            <a:endParaRPr lang="en-US" sz="1400" dirty="0"/>
          </a:p>
        </p:txBody>
      </p:sp>
      <p:sp>
        <p:nvSpPr>
          <p:cNvPr id="7" name="Rectangle 13"/>
          <p:cNvSpPr txBox="1">
            <a:spLocks noChangeArrowheads="1"/>
          </p:cNvSpPr>
          <p:nvPr/>
        </p:nvSpPr>
        <p:spPr bwMode="gray">
          <a:xfrm>
            <a:off x="460372" y="3227752"/>
            <a:ext cx="4194750" cy="1141903"/>
          </a:xfrm>
          <a:prstGeom prst="roundRect">
            <a:avLst>
              <a:gd name="adj" fmla="val 1085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3"/>
              </a:rPr>
              <a:t>Homemade Slime.</a:t>
            </a:r>
            <a:r>
              <a:rPr lang="en-US" sz="1400" dirty="0">
                <a:hlinkClick r:id="rId3"/>
              </a:rPr>
              <a:t> </a:t>
            </a:r>
            <a:r>
              <a:rPr lang="en-US" sz="1400" dirty="0"/>
              <a:t> You may want to try some of our other fun slime recipes too like</a:t>
            </a:r>
            <a:r>
              <a:rPr lang="en-US" sz="1400" b="1" dirty="0"/>
              <a:t> </a:t>
            </a:r>
            <a:r>
              <a:rPr lang="en-US" sz="1400" b="1" dirty="0">
                <a:hlinkClick r:id="rId4"/>
              </a:rPr>
              <a:t>Fluffy Slime</a:t>
            </a:r>
            <a:r>
              <a:rPr lang="en-US" sz="1400" b="1" dirty="0"/>
              <a:t>, </a:t>
            </a:r>
            <a:r>
              <a:rPr lang="en-US" sz="1400" b="1" dirty="0">
                <a:hlinkClick r:id="rId5"/>
              </a:rPr>
              <a:t>Rainbow </a:t>
            </a:r>
            <a:r>
              <a:rPr lang="en-US" sz="1400" b="1" dirty="0" smtClean="0">
                <a:hlinkClick r:id="rId5"/>
              </a:rPr>
              <a:t>Slime</a:t>
            </a:r>
            <a:r>
              <a:rPr lang="en-US" sz="1400" b="1" dirty="0" smtClean="0"/>
              <a:t>, </a:t>
            </a:r>
            <a:r>
              <a:rPr lang="en-US" sz="1400" b="1" dirty="0"/>
              <a:t>or </a:t>
            </a:r>
            <a:r>
              <a:rPr lang="en-US" sz="1400" b="1" dirty="0">
                <a:hlinkClick r:id="rId6"/>
              </a:rPr>
              <a:t>Clear Slime</a:t>
            </a:r>
            <a:endParaRPr lang="en-US" sz="1400" dirty="0"/>
          </a:p>
        </p:txBody>
      </p:sp>
      <p:sp>
        <p:nvSpPr>
          <p:cNvPr id="8" name="Rectangle 13"/>
          <p:cNvSpPr txBox="1">
            <a:spLocks noChangeArrowheads="1"/>
          </p:cNvSpPr>
          <p:nvPr/>
        </p:nvSpPr>
        <p:spPr bwMode="gray">
          <a:xfrm>
            <a:off x="460372" y="4560397"/>
            <a:ext cx="4194750" cy="1141903"/>
          </a:xfrm>
          <a:prstGeom prst="roundRect">
            <a:avLst>
              <a:gd name="adj" fmla="val 1263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7"/>
              </a:rPr>
              <a:t>Play Mud</a:t>
            </a:r>
            <a:endParaRPr lang="en-US" sz="1400" dirty="0"/>
          </a:p>
        </p:txBody>
      </p:sp>
      <p:sp>
        <p:nvSpPr>
          <p:cNvPr id="9" name="Rectangle 13"/>
          <p:cNvSpPr txBox="1">
            <a:spLocks noChangeArrowheads="1"/>
          </p:cNvSpPr>
          <p:nvPr/>
        </p:nvSpPr>
        <p:spPr bwMode="gray">
          <a:xfrm>
            <a:off x="4947663" y="1818052"/>
            <a:ext cx="4194750" cy="1141903"/>
          </a:xfrm>
          <a:prstGeom prst="roundRect">
            <a:avLst>
              <a:gd name="adj" fmla="val 12038"/>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8"/>
              </a:rPr>
              <a:t>Rainbow Rice</a:t>
            </a:r>
            <a:endParaRPr lang="en-US" sz="1400" dirty="0"/>
          </a:p>
        </p:txBody>
      </p:sp>
      <p:sp>
        <p:nvSpPr>
          <p:cNvPr id="10" name="Rectangle 13"/>
          <p:cNvSpPr txBox="1">
            <a:spLocks noChangeArrowheads="1"/>
          </p:cNvSpPr>
          <p:nvPr/>
        </p:nvSpPr>
        <p:spPr bwMode="gray">
          <a:xfrm>
            <a:off x="4947663" y="3183302"/>
            <a:ext cx="4194750" cy="1141903"/>
          </a:xfrm>
          <a:prstGeom prst="roundRect">
            <a:avLst>
              <a:gd name="adj" fmla="val 11444"/>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9"/>
              </a:rPr>
              <a:t>Fake Snow</a:t>
            </a:r>
            <a:endParaRPr lang="en-US" sz="1400" dirty="0"/>
          </a:p>
        </p:txBody>
      </p:sp>
      <p:sp>
        <p:nvSpPr>
          <p:cNvPr id="11" name="Rectangle 13"/>
          <p:cNvSpPr txBox="1">
            <a:spLocks noChangeArrowheads="1"/>
          </p:cNvSpPr>
          <p:nvPr/>
        </p:nvSpPr>
        <p:spPr bwMode="gray">
          <a:xfrm>
            <a:off x="4947663" y="4515947"/>
            <a:ext cx="4194750" cy="1141903"/>
          </a:xfrm>
          <a:prstGeom prst="roundRect">
            <a:avLst>
              <a:gd name="adj" fmla="val 1085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 </a:t>
            </a:r>
            <a:r>
              <a:rPr lang="en-US" sz="1400" b="1" dirty="0">
                <a:hlinkClick r:id="rId10"/>
              </a:rPr>
              <a:t>Sensory Bin</a:t>
            </a:r>
            <a:endParaRPr lang="en-US" sz="1400" dirty="0"/>
          </a:p>
        </p:txBody>
      </p:sp>
      <p:sp>
        <p:nvSpPr>
          <p:cNvPr id="13" name="Rectangle 13"/>
          <p:cNvSpPr txBox="1">
            <a:spLocks noChangeArrowheads="1"/>
          </p:cNvSpPr>
          <p:nvPr/>
        </p:nvSpPr>
        <p:spPr bwMode="gray">
          <a:xfrm>
            <a:off x="455612" y="1282700"/>
            <a:ext cx="337343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chemeClr val="accent3"/>
                </a:solidFill>
              </a:rPr>
              <a:t>SENSORY PLAY</a:t>
            </a:r>
          </a:p>
        </p:txBody>
      </p:sp>
    </p:spTree>
    <p:extLst>
      <p:ext uri="{BB962C8B-B14F-4D97-AF65-F5344CB8AC3E}">
        <p14:creationId xmlns:p14="http://schemas.microsoft.com/office/powerpoint/2010/main" val="38746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10</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graphicFrame>
        <p:nvGraphicFramePr>
          <p:cNvPr id="7" name="Content Placeholder 5"/>
          <p:cNvGraphicFramePr>
            <a:graphicFrameLocks/>
          </p:cNvGraphicFramePr>
          <p:nvPr>
            <p:extLst>
              <p:ext uri="{D42A27DB-BD31-4B8C-83A1-F6EECF244321}">
                <p14:modId xmlns:p14="http://schemas.microsoft.com/office/powerpoint/2010/main" val="575807254"/>
              </p:ext>
            </p:extLst>
          </p:nvPr>
        </p:nvGraphicFramePr>
        <p:xfrm>
          <a:off x="460375" y="1282701"/>
          <a:ext cx="5749924" cy="5070008"/>
        </p:xfrm>
        <a:graphic>
          <a:graphicData uri="http://schemas.openxmlformats.org/drawingml/2006/table">
            <a:tbl>
              <a:tblPr bandRow="1">
                <a:tableStyleId>{5C22544A-7EE6-4342-B048-85BDC9FD1C3A}</a:tableStyleId>
              </a:tblPr>
              <a:tblGrid>
                <a:gridCol w="2874962">
                  <a:extLst>
                    <a:ext uri="{9D8B030D-6E8A-4147-A177-3AD203B41FA5}">
                      <a16:colId xmlns:a16="http://schemas.microsoft.com/office/drawing/2014/main" val="3630684572"/>
                    </a:ext>
                  </a:extLst>
                </a:gridCol>
                <a:gridCol w="2874962">
                  <a:extLst>
                    <a:ext uri="{9D8B030D-6E8A-4147-A177-3AD203B41FA5}">
                      <a16:colId xmlns:a16="http://schemas.microsoft.com/office/drawing/2014/main" val="20001"/>
                    </a:ext>
                  </a:extLst>
                </a:gridCol>
              </a:tblGrid>
              <a:tr h="256649">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CRAFTS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328051">
                <a:tc>
                  <a:txBody>
                    <a:bodyPr/>
                    <a:lstStyle/>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
                        </a:rPr>
                        <a:t>Paper Airplanes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Salt Painting: We have a </a:t>
                      </a:r>
                      <a:r>
                        <a:rPr lang="en-US" sz="1100" b="0" kern="1200" dirty="0" smtClean="0">
                          <a:solidFill>
                            <a:schemeClr val="dk1"/>
                          </a:solidFill>
                          <a:effectLst/>
                          <a:latin typeface="+mn-lt"/>
                          <a:ea typeface="+mn-ea"/>
                          <a:cs typeface="+mn-cs"/>
                          <a:hlinkClick r:id="rId3"/>
                        </a:rPr>
                        <a:t>snowflake</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4"/>
                        </a:rPr>
                        <a:t>firework template</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rPr>
                        <a:t>Suncatchers</a:t>
                      </a:r>
                      <a:endParaRPr lang="en-US" sz="1100" b="0" kern="1200" dirty="0" smtClean="0">
                        <a:solidFill>
                          <a:schemeClr val="dk1"/>
                        </a:solidFill>
                        <a:effectLst/>
                        <a:latin typeface="+mn-lt"/>
                        <a:ea typeface="+mn-ea"/>
                        <a:cs typeface="+mn-cs"/>
                      </a:endParaRPr>
                    </a:p>
                    <a:p>
                      <a:pPr marL="144000" lvl="1"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5"/>
                        </a:rPr>
                        <a:t>handprint</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6"/>
                        </a:rPr>
                        <a:t>leaf </a:t>
                      </a:r>
                      <a:r>
                        <a:rPr lang="en-US" sz="1100" b="0" kern="1200" dirty="0" err="1" smtClean="0">
                          <a:solidFill>
                            <a:schemeClr val="dk1"/>
                          </a:solidFill>
                          <a:effectLst/>
                          <a:latin typeface="+mn-lt"/>
                          <a:ea typeface="+mn-ea"/>
                          <a:cs typeface="+mn-cs"/>
                          <a:hlinkClick r:id="rId6"/>
                        </a:rPr>
                        <a:t>suncatchers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7"/>
                        </a:rPr>
                        <a:t>Salt Dough</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8"/>
                        </a:rPr>
                        <a:t>Sponge Stamps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9"/>
                        </a:rPr>
                        <a:t>Cereal Box Aquarium</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0"/>
                        </a:rPr>
                        <a:t>Scratch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Your Own Bookmarks: We have templates to make </a:t>
                      </a:r>
                      <a:r>
                        <a:rPr lang="en-US" sz="1100" b="0" kern="1200" dirty="0" smtClean="0">
                          <a:solidFill>
                            <a:schemeClr val="dk1"/>
                          </a:solidFill>
                          <a:effectLst/>
                          <a:latin typeface="+mn-lt"/>
                          <a:ea typeface="+mn-ea"/>
                          <a:cs typeface="+mn-cs"/>
                          <a:hlinkClick r:id="rId11"/>
                        </a:rPr>
                        <a:t>Minion</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12"/>
                        </a:rPr>
                        <a:t>Olaf</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13"/>
                        </a:rPr>
                        <a:t>Trolls</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14"/>
                        </a:rPr>
                        <a:t>Toy Story Bookmarks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a:t>
                      </a:r>
                      <a:r>
                        <a:rPr lang="en-US" sz="1100" b="0" kern="1200" dirty="0" smtClean="0">
                          <a:solidFill>
                            <a:schemeClr val="dk1"/>
                          </a:solidFill>
                          <a:effectLst/>
                          <a:latin typeface="+mn-lt"/>
                          <a:ea typeface="+mn-ea"/>
                          <a:cs typeface="+mn-cs"/>
                          <a:hlinkClick r:id="rId15"/>
                        </a:rPr>
                        <a:t>Pet Rocks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6"/>
                        </a:rPr>
                        <a:t>Recycled Crayons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Boats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Finger Paint</a:t>
                      </a:r>
                    </a:p>
                    <a:p>
                      <a:pPr marL="144000" marR="0" indent="-144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Friendship Bracelets</a:t>
                      </a:r>
                    </a:p>
                    <a:p>
                      <a:pPr marL="144000" marR="0" indent="-144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Bird Feeder</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Bag Puppets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7"/>
                        </a:rPr>
                        <a:t>Handprint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Scrapbook</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Decorate T-Shirts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Thankful Jar</a:t>
                      </a: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18"/>
                        </a:rPr>
                        <a:t>Sensory Bag</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hlinkClick r:id="rId19"/>
                        </a:rPr>
                        <a:t>Paint Leaves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Time Capsule</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0"/>
                        </a:rPr>
                        <a:t>Button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with Watercolors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Color in a Coloring Book</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Crafts: Make </a:t>
                      </a:r>
                      <a:r>
                        <a:rPr lang="en-US" sz="1100" b="0" kern="1200" dirty="0" smtClean="0">
                          <a:solidFill>
                            <a:schemeClr val="dk1"/>
                          </a:solidFill>
                          <a:effectLst/>
                          <a:latin typeface="+mn-lt"/>
                          <a:ea typeface="+mn-ea"/>
                          <a:cs typeface="+mn-cs"/>
                          <a:hlinkClick r:id="rId21"/>
                        </a:rPr>
                        <a:t>paper butterflies</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2"/>
                        </a:rPr>
                        <a:t>paper sailboat</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23"/>
                        </a:rPr>
                        <a:t>paper flowers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Build a Cardboard Castle</a:t>
                      </a:r>
                    </a:p>
                    <a:p>
                      <a:pPr marL="144000" lvl="1"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Our recycled crafts for kids book has a step-by-step tutorial to make your own cardboard castle. See the book  </a:t>
                      </a:r>
                      <a:r>
                        <a:rPr lang="en-US" sz="1100" b="0" kern="1200" dirty="0" smtClean="0">
                          <a:solidFill>
                            <a:schemeClr val="dk1"/>
                          </a:solidFill>
                          <a:effectLst/>
                          <a:latin typeface="+mn-lt"/>
                          <a:ea typeface="+mn-ea"/>
                          <a:cs typeface="+mn-cs"/>
                          <a:hlinkClick r:id="rId24"/>
                        </a:rPr>
                        <a:t>here. </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5"/>
                        </a:rPr>
                        <a:t>Tissue Box Monsters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26"/>
                        </a:rPr>
                        <a:t>Toilet Paper Roll Butterfly</a:t>
                      </a:r>
                      <a:r>
                        <a:rPr lang="en-US" sz="1100" b="0" kern="1200" dirty="0" smtClean="0">
                          <a:solidFill>
                            <a:schemeClr val="dk1"/>
                          </a:solidFill>
                          <a:effectLst/>
                          <a:latin typeface="+mn-lt"/>
                          <a:ea typeface="+mn-ea"/>
                          <a:cs typeface="+mn-cs"/>
                        </a:rPr>
                        <a:t>. More toilet paper roll crafts: </a:t>
                      </a:r>
                      <a:r>
                        <a:rPr lang="en-US" sz="1100" b="0" kern="1200" dirty="0" smtClean="0">
                          <a:solidFill>
                            <a:schemeClr val="dk1"/>
                          </a:solidFill>
                          <a:effectLst/>
                          <a:latin typeface="+mn-lt"/>
                          <a:ea typeface="+mn-ea"/>
                          <a:cs typeface="+mn-cs"/>
                          <a:hlinkClick r:id="rId23"/>
                        </a:rPr>
                        <a:t>paper roll flower and butterfly</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7"/>
                        </a:rPr>
                        <a:t>toilet paper roll flowers</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8"/>
                        </a:rPr>
                        <a:t>toilet paper roll monsters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Stamp with Celery: Make </a:t>
                      </a:r>
                      <a:r>
                        <a:rPr lang="en-US" sz="1100" b="0" kern="1200" dirty="0" smtClean="0">
                          <a:solidFill>
                            <a:schemeClr val="dk1"/>
                          </a:solidFill>
                          <a:effectLst/>
                          <a:latin typeface="+mn-lt"/>
                          <a:ea typeface="+mn-ea"/>
                          <a:cs typeface="+mn-cs"/>
                          <a:hlinkClick r:id="rId29"/>
                        </a:rPr>
                        <a:t>celery flowers</a:t>
                      </a:r>
                      <a:r>
                        <a:rPr lang="en-US" sz="1100" b="0" kern="1200" dirty="0" smtClean="0">
                          <a:solidFill>
                            <a:schemeClr val="dk1"/>
                          </a:solidFill>
                          <a:effectLst/>
                          <a:latin typeface="+mn-lt"/>
                          <a:ea typeface="+mn-ea"/>
                          <a:cs typeface="+mn-cs"/>
                        </a:rPr>
                        <a:t> with the stumps of your celery.</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Draw a Self Portrait</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Do </a:t>
                      </a:r>
                      <a:r>
                        <a:rPr lang="en-US" sz="1100" b="0" kern="1200" dirty="0" smtClean="0">
                          <a:solidFill>
                            <a:schemeClr val="dk1"/>
                          </a:solidFill>
                          <a:effectLst/>
                          <a:latin typeface="+mn-lt"/>
                          <a:ea typeface="+mn-ea"/>
                          <a:cs typeface="+mn-cs"/>
                          <a:hlinkClick r:id="rId30"/>
                        </a:rPr>
                        <a:t>Scrape Painting</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a Recycled Jar</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Your Own Superhero Costume</a:t>
                      </a:r>
                      <a:endParaRPr lang="en-GB" sz="1100" b="0" kern="1200" dirty="0" smtClean="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pSp>
        <p:nvGrpSpPr>
          <p:cNvPr id="8" name="Group 7"/>
          <p:cNvGrpSpPr/>
          <p:nvPr/>
        </p:nvGrpSpPr>
        <p:grpSpPr>
          <a:xfrm>
            <a:off x="7532801" y="1755552"/>
            <a:ext cx="1362747" cy="1203548"/>
            <a:chOff x="2694073" y="4682902"/>
            <a:chExt cx="626175" cy="553024"/>
          </a:xfrm>
        </p:grpSpPr>
        <p:sp>
          <p:nvSpPr>
            <p:cNvPr id="9" name="Line 200"/>
            <p:cNvSpPr>
              <a:spLocks noChangeShapeType="1"/>
            </p:cNvSpPr>
            <p:nvPr/>
          </p:nvSpPr>
          <p:spPr bwMode="auto">
            <a:xfrm>
              <a:off x="3005698" y="4731182"/>
              <a:ext cx="0"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201"/>
            <p:cNvSpPr>
              <a:spLocks noChangeShapeType="1"/>
            </p:cNvSpPr>
            <p:nvPr/>
          </p:nvSpPr>
          <p:spPr bwMode="auto">
            <a:xfrm>
              <a:off x="3005698" y="4786777"/>
              <a:ext cx="0" cy="26334"/>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Line 202"/>
            <p:cNvSpPr>
              <a:spLocks noChangeShapeType="1"/>
            </p:cNvSpPr>
            <p:nvPr/>
          </p:nvSpPr>
          <p:spPr bwMode="auto">
            <a:xfrm flipH="1">
              <a:off x="2963270" y="4772146"/>
              <a:ext cx="27797"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Line 203"/>
            <p:cNvSpPr>
              <a:spLocks noChangeShapeType="1"/>
            </p:cNvSpPr>
            <p:nvPr/>
          </p:nvSpPr>
          <p:spPr bwMode="auto">
            <a:xfrm flipH="1">
              <a:off x="3018865" y="4772146"/>
              <a:ext cx="27797"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204"/>
            <p:cNvSpPr>
              <a:spLocks noChangeShapeType="1"/>
            </p:cNvSpPr>
            <p:nvPr/>
          </p:nvSpPr>
          <p:spPr bwMode="auto">
            <a:xfrm>
              <a:off x="3226615" y="4924301"/>
              <a:ext cx="0" cy="4096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Line 205"/>
            <p:cNvSpPr>
              <a:spLocks noChangeShapeType="1"/>
            </p:cNvSpPr>
            <p:nvPr/>
          </p:nvSpPr>
          <p:spPr bwMode="auto">
            <a:xfrm>
              <a:off x="3226615" y="5020861"/>
              <a:ext cx="0" cy="42428"/>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Line 207"/>
            <p:cNvSpPr>
              <a:spLocks noChangeShapeType="1"/>
            </p:cNvSpPr>
            <p:nvPr/>
          </p:nvSpPr>
          <p:spPr bwMode="auto">
            <a:xfrm flipH="1">
              <a:off x="3157853" y="4993064"/>
              <a:ext cx="40965"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Line 208"/>
            <p:cNvSpPr>
              <a:spLocks noChangeShapeType="1"/>
            </p:cNvSpPr>
            <p:nvPr/>
          </p:nvSpPr>
          <p:spPr bwMode="auto">
            <a:xfrm flipH="1">
              <a:off x="3254412" y="4993064"/>
              <a:ext cx="40965"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Line 209"/>
            <p:cNvSpPr>
              <a:spLocks noChangeShapeType="1"/>
            </p:cNvSpPr>
            <p:nvPr/>
          </p:nvSpPr>
          <p:spPr bwMode="auto">
            <a:xfrm flipH="1">
              <a:off x="3115425" y="5104253"/>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210"/>
            <p:cNvSpPr>
              <a:spLocks noChangeShapeType="1"/>
            </p:cNvSpPr>
            <p:nvPr/>
          </p:nvSpPr>
          <p:spPr bwMode="auto">
            <a:xfrm flipH="1">
              <a:off x="3046663" y="5173016"/>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Line 211"/>
            <p:cNvSpPr>
              <a:spLocks noChangeShapeType="1"/>
            </p:cNvSpPr>
            <p:nvPr/>
          </p:nvSpPr>
          <p:spPr bwMode="auto">
            <a:xfrm flipH="1" flipV="1">
              <a:off x="3046663" y="5104253"/>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Line 212"/>
            <p:cNvSpPr>
              <a:spLocks noChangeShapeType="1"/>
            </p:cNvSpPr>
            <p:nvPr/>
          </p:nvSpPr>
          <p:spPr bwMode="auto">
            <a:xfrm flipH="1" flipV="1">
              <a:off x="3115425" y="5173016"/>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Line 213"/>
            <p:cNvSpPr>
              <a:spLocks noChangeShapeType="1"/>
            </p:cNvSpPr>
            <p:nvPr/>
          </p:nvSpPr>
          <p:spPr bwMode="auto">
            <a:xfrm flipH="1">
              <a:off x="2881341" y="4827742"/>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Line 214"/>
            <p:cNvSpPr>
              <a:spLocks noChangeShapeType="1"/>
            </p:cNvSpPr>
            <p:nvPr/>
          </p:nvSpPr>
          <p:spPr bwMode="auto">
            <a:xfrm flipH="1">
              <a:off x="2812578" y="4896504"/>
              <a:ext cx="26334"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ne 215"/>
            <p:cNvSpPr>
              <a:spLocks noChangeShapeType="1"/>
            </p:cNvSpPr>
            <p:nvPr/>
          </p:nvSpPr>
          <p:spPr bwMode="auto">
            <a:xfrm flipH="1" flipV="1">
              <a:off x="2812578" y="4827742"/>
              <a:ext cx="26334"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ine 216"/>
            <p:cNvSpPr>
              <a:spLocks noChangeShapeType="1"/>
            </p:cNvSpPr>
            <p:nvPr/>
          </p:nvSpPr>
          <p:spPr bwMode="auto">
            <a:xfrm flipH="1" flipV="1">
              <a:off x="2881341" y="4896504"/>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7"/>
            <p:cNvSpPr>
              <a:spLocks/>
            </p:cNvSpPr>
            <p:nvPr/>
          </p:nvSpPr>
          <p:spPr bwMode="auto">
            <a:xfrm>
              <a:off x="2694073" y="5079382"/>
              <a:ext cx="220917" cy="156544"/>
            </a:xfrm>
            <a:custGeom>
              <a:avLst/>
              <a:gdLst>
                <a:gd name="T0" fmla="*/ 0 w 64"/>
                <a:gd name="T1" fmla="*/ 28 h 45"/>
                <a:gd name="T2" fmla="*/ 44 w 64"/>
                <a:gd name="T3" fmla="*/ 42 h 45"/>
                <a:gd name="T4" fmla="*/ 61 w 64"/>
                <a:gd name="T5" fmla="*/ 17 h 45"/>
                <a:gd name="T6" fmla="*/ 36 w 64"/>
                <a:gd name="T7" fmla="*/ 4 h 45"/>
                <a:gd name="T8" fmla="*/ 0 w 64"/>
                <a:gd name="T9" fmla="*/ 28 h 45"/>
              </a:gdLst>
              <a:ahLst/>
              <a:cxnLst>
                <a:cxn ang="0">
                  <a:pos x="T0" y="T1"/>
                </a:cxn>
                <a:cxn ang="0">
                  <a:pos x="T2" y="T3"/>
                </a:cxn>
                <a:cxn ang="0">
                  <a:pos x="T4" y="T5"/>
                </a:cxn>
                <a:cxn ang="0">
                  <a:pos x="T6" y="T7"/>
                </a:cxn>
                <a:cxn ang="0">
                  <a:pos x="T8" y="T9"/>
                </a:cxn>
              </a:cxnLst>
              <a:rect l="0" t="0" r="r" b="b"/>
              <a:pathLst>
                <a:path w="64" h="45">
                  <a:moveTo>
                    <a:pt x="0" y="28"/>
                  </a:moveTo>
                  <a:cubicBezTo>
                    <a:pt x="16" y="43"/>
                    <a:pt x="33" y="45"/>
                    <a:pt x="44" y="42"/>
                  </a:cubicBezTo>
                  <a:cubicBezTo>
                    <a:pt x="60" y="38"/>
                    <a:pt x="64" y="26"/>
                    <a:pt x="61" y="17"/>
                  </a:cubicBezTo>
                  <a:cubicBezTo>
                    <a:pt x="59" y="7"/>
                    <a:pt x="51" y="0"/>
                    <a:pt x="36" y="4"/>
                  </a:cubicBezTo>
                  <a:cubicBezTo>
                    <a:pt x="22" y="8"/>
                    <a:pt x="19" y="26"/>
                    <a:pt x="0" y="28"/>
                  </a:cubicBezTo>
                  <a:close/>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18"/>
            <p:cNvSpPr>
              <a:spLocks/>
            </p:cNvSpPr>
            <p:nvPr/>
          </p:nvSpPr>
          <p:spPr bwMode="auto">
            <a:xfrm>
              <a:off x="2866710" y="4682902"/>
              <a:ext cx="453538" cy="449149"/>
            </a:xfrm>
            <a:custGeom>
              <a:avLst/>
              <a:gdLst>
                <a:gd name="T0" fmla="*/ 12 w 131"/>
                <a:gd name="T1" fmla="*/ 130 h 130"/>
                <a:gd name="T2" fmla="*/ 48 w 131"/>
                <a:gd name="T3" fmla="*/ 101 h 130"/>
                <a:gd name="T4" fmla="*/ 129 w 131"/>
                <a:gd name="T5" fmla="*/ 12 h 130"/>
                <a:gd name="T6" fmla="*/ 128 w 131"/>
                <a:gd name="T7" fmla="*/ 2 h 130"/>
                <a:gd name="T8" fmla="*/ 119 w 131"/>
                <a:gd name="T9" fmla="*/ 2 h 130"/>
                <a:gd name="T10" fmla="*/ 29 w 131"/>
                <a:gd name="T11" fmla="*/ 83 h 130"/>
                <a:gd name="T12" fmla="*/ 0 w 131"/>
                <a:gd name="T13" fmla="*/ 118 h 130"/>
              </a:gdLst>
              <a:ahLst/>
              <a:cxnLst>
                <a:cxn ang="0">
                  <a:pos x="T0" y="T1"/>
                </a:cxn>
                <a:cxn ang="0">
                  <a:pos x="T2" y="T3"/>
                </a:cxn>
                <a:cxn ang="0">
                  <a:pos x="T4" y="T5"/>
                </a:cxn>
                <a:cxn ang="0">
                  <a:pos x="T6" y="T7"/>
                </a:cxn>
                <a:cxn ang="0">
                  <a:pos x="T8" y="T9"/>
                </a:cxn>
                <a:cxn ang="0">
                  <a:pos x="T10" y="T11"/>
                </a:cxn>
                <a:cxn ang="0">
                  <a:pos x="T12" y="T13"/>
                </a:cxn>
              </a:cxnLst>
              <a:rect l="0" t="0" r="r" b="b"/>
              <a:pathLst>
                <a:path w="131" h="130">
                  <a:moveTo>
                    <a:pt x="12" y="130"/>
                  </a:moveTo>
                  <a:cubicBezTo>
                    <a:pt x="48" y="101"/>
                    <a:pt x="48" y="101"/>
                    <a:pt x="48" y="101"/>
                  </a:cubicBezTo>
                  <a:cubicBezTo>
                    <a:pt x="63" y="86"/>
                    <a:pt x="126" y="17"/>
                    <a:pt x="129" y="12"/>
                  </a:cubicBezTo>
                  <a:cubicBezTo>
                    <a:pt x="131" y="8"/>
                    <a:pt x="130" y="5"/>
                    <a:pt x="128" y="2"/>
                  </a:cubicBezTo>
                  <a:cubicBezTo>
                    <a:pt x="126" y="0"/>
                    <a:pt x="122" y="0"/>
                    <a:pt x="119" y="2"/>
                  </a:cubicBezTo>
                  <a:cubicBezTo>
                    <a:pt x="113" y="5"/>
                    <a:pt x="44" y="67"/>
                    <a:pt x="29" y="83"/>
                  </a:cubicBezTo>
                  <a:cubicBezTo>
                    <a:pt x="0" y="118"/>
                    <a:pt x="0" y="118"/>
                    <a:pt x="0" y="118"/>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Line 219"/>
            <p:cNvSpPr>
              <a:spLocks noChangeShapeType="1"/>
            </p:cNvSpPr>
            <p:nvPr/>
          </p:nvSpPr>
          <p:spPr bwMode="auto">
            <a:xfrm flipH="1" flipV="1">
              <a:off x="2977900" y="4965266"/>
              <a:ext cx="55595" cy="5559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28" name="Table 27"/>
          <p:cNvGraphicFramePr>
            <a:graphicFrameLocks noGrp="1"/>
          </p:cNvGraphicFramePr>
          <p:nvPr>
            <p:extLst>
              <p:ext uri="{D42A27DB-BD31-4B8C-83A1-F6EECF244321}">
                <p14:modId xmlns:p14="http://schemas.microsoft.com/office/powerpoint/2010/main" val="1236647021"/>
              </p:ext>
            </p:extLst>
          </p:nvPr>
        </p:nvGraphicFramePr>
        <p:xfrm>
          <a:off x="6400800" y="1282701"/>
          <a:ext cx="2738438" cy="5070008"/>
        </p:xfrm>
        <a:graphic>
          <a:graphicData uri="http://schemas.openxmlformats.org/drawingml/2006/table">
            <a:tbl>
              <a:tblPr bandRow="1">
                <a:tableStyleId>{5C22544A-7EE6-4342-B048-85BDC9FD1C3A}</a:tableStyleId>
              </a:tblPr>
              <a:tblGrid>
                <a:gridCol w="2738438">
                  <a:extLst>
                    <a:ext uri="{9D8B030D-6E8A-4147-A177-3AD203B41FA5}">
                      <a16:colId xmlns:a16="http://schemas.microsoft.com/office/drawing/2014/main" val="20000"/>
                    </a:ext>
                  </a:extLst>
                </a:gridCol>
              </a:tblGrid>
              <a:tr h="296322">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GAMES</a:t>
                      </a: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32077"/>
                    </a:solidFill>
                  </a:tcPr>
                </a:tc>
                <a:extLst>
                  <a:ext uri="{0D108BD9-81ED-4DB2-BD59-A6C34878D82A}">
                    <a16:rowId xmlns:a16="http://schemas.microsoft.com/office/drawing/2014/main" val="10000"/>
                  </a:ext>
                </a:extLst>
              </a:tr>
              <a:tr h="4773686">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Draw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Play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Indoor Hopscotch. Use masking tape to make your own hopscotch on tiles in your own</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Family Chore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Dance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Tea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Water In a Bin With Toys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Set up a Play Store. Grab a shopping basket and set up the merchandise. We like this </a:t>
                      </a:r>
                      <a:r>
                        <a:rPr lang="en-US" sz="1100" b="0" kern="1200" dirty="0" smtClean="0">
                          <a:solidFill>
                            <a:schemeClr val="dk1"/>
                          </a:solidFill>
                          <a:effectLst/>
                          <a:latin typeface="+mn-lt"/>
                          <a:ea typeface="+mn-ea"/>
                          <a:cs typeface="+mn-cs"/>
                          <a:hlinkClick r:id="rId31"/>
                        </a:rPr>
                        <a:t>play cash register</a:t>
                      </a:r>
                      <a:r>
                        <a:rPr lang="en-US" sz="1100" b="0" kern="1200" dirty="0" smtClean="0">
                          <a:solidFill>
                            <a:schemeClr val="dk1"/>
                          </a:solidFill>
                          <a:effectLst/>
                          <a:latin typeface="+mn-lt"/>
                          <a:ea typeface="+mn-ea"/>
                          <a:cs typeface="+mn-cs"/>
                        </a:rPr>
                        <a:t> too!</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Sock Toss Game. Use mismatched socks and fill them with beans or rice. Then try to see how many you can ‘score’ in a laundry basket.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hlinkClick r:id="rId32"/>
                        </a:rPr>
                        <a:t>Perler</a:t>
                      </a:r>
                      <a:r>
                        <a:rPr lang="en-US" sz="1100" b="0" kern="1200" dirty="0" smtClean="0">
                          <a:solidFill>
                            <a:schemeClr val="dk1"/>
                          </a:solidFill>
                          <a:effectLst/>
                          <a:latin typeface="+mn-lt"/>
                          <a:ea typeface="+mn-ea"/>
                          <a:cs typeface="+mn-cs"/>
                          <a:hlinkClick r:id="rId32"/>
                        </a:rPr>
                        <a:t> Bead Art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in a Journal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hlinkClick r:id="rId33"/>
                        </a:rPr>
                        <a:t>Use Dot Markers</a:t>
                      </a:r>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315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11</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graphicFrame>
        <p:nvGraphicFramePr>
          <p:cNvPr id="5" name="Content Placeholder 5"/>
          <p:cNvGraphicFramePr>
            <a:graphicFrameLocks/>
          </p:cNvGraphicFramePr>
          <p:nvPr>
            <p:extLst>
              <p:ext uri="{D42A27DB-BD31-4B8C-83A1-F6EECF244321}">
                <p14:modId xmlns:p14="http://schemas.microsoft.com/office/powerpoint/2010/main" val="2709055098"/>
              </p:ext>
            </p:extLst>
          </p:nvPr>
        </p:nvGraphicFramePr>
        <p:xfrm>
          <a:off x="460375" y="1282700"/>
          <a:ext cx="5749924" cy="4882449"/>
        </p:xfrm>
        <a:graphic>
          <a:graphicData uri="http://schemas.openxmlformats.org/drawingml/2006/table">
            <a:tbl>
              <a:tblPr bandRow="1">
                <a:tableStyleId>{5C22544A-7EE6-4342-B048-85BDC9FD1C3A}</a:tableStyleId>
              </a:tblPr>
              <a:tblGrid>
                <a:gridCol w="2874962">
                  <a:extLst>
                    <a:ext uri="{9D8B030D-6E8A-4147-A177-3AD203B41FA5}">
                      <a16:colId xmlns:a16="http://schemas.microsoft.com/office/drawing/2014/main" val="3630684572"/>
                    </a:ext>
                  </a:extLst>
                </a:gridCol>
                <a:gridCol w="2874962">
                  <a:extLst>
                    <a:ext uri="{9D8B030D-6E8A-4147-A177-3AD203B41FA5}">
                      <a16:colId xmlns:a16="http://schemas.microsoft.com/office/drawing/2014/main" val="20001"/>
                    </a:ext>
                  </a:extLst>
                </a:gridCol>
              </a:tblGrid>
              <a:tr h="273361">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ACTIVITIES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5F24"/>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5F24"/>
                    </a:solidFill>
                  </a:tcPr>
                </a:tc>
                <a:extLst>
                  <a:ext uri="{0D108BD9-81ED-4DB2-BD59-A6C34878D82A}">
                    <a16:rowId xmlns:a16="http://schemas.microsoft.com/office/drawing/2014/main" val="10000"/>
                  </a:ext>
                </a:extLst>
              </a:tr>
              <a:tr h="4597089">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 Fort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Pillow Fight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a Story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
                        </a:rPr>
                        <a:t>Ice Cream in a Bag</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3"/>
                        </a:rPr>
                        <a:t>Homemade Gummy Bears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4"/>
                        </a:rPr>
                        <a:t>Fruit Roll-Ups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Movie Day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Fashion Show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Bake Cupcakes or Muffins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Yoga</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an Obstacle Course</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Dinner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a:t>
                      </a:r>
                      <a:r>
                        <a:rPr lang="en-US" sz="1100" b="0" kern="1200" dirty="0" smtClean="0">
                          <a:solidFill>
                            <a:schemeClr val="dk1"/>
                          </a:solidFill>
                          <a:effectLst/>
                          <a:latin typeface="+mn-lt"/>
                          <a:ea typeface="+mn-ea"/>
                          <a:cs typeface="+mn-cs"/>
                          <a:hlinkClick r:id="rId5"/>
                        </a:rPr>
                        <a:t>Magnetic Tiles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Something With Lego: You can even make your own </a:t>
                      </a:r>
                      <a:r>
                        <a:rPr lang="en-US" sz="1100" b="0" kern="1200" dirty="0" smtClean="0">
                          <a:solidFill>
                            <a:schemeClr val="dk1"/>
                          </a:solidFill>
                          <a:effectLst/>
                          <a:latin typeface="+mn-lt"/>
                          <a:ea typeface="+mn-ea"/>
                          <a:cs typeface="+mn-cs"/>
                          <a:hlinkClick r:id="rId6"/>
                        </a:rPr>
                        <a:t>travel </a:t>
                      </a:r>
                      <a:r>
                        <a:rPr lang="en-US" sz="1100" b="0" kern="1200" dirty="0" err="1" smtClean="0">
                          <a:solidFill>
                            <a:schemeClr val="dk1"/>
                          </a:solidFill>
                          <a:effectLst/>
                          <a:latin typeface="+mn-lt"/>
                          <a:ea typeface="+mn-ea"/>
                          <a:cs typeface="+mn-cs"/>
                          <a:hlinkClick r:id="rId6"/>
                        </a:rPr>
                        <a:t>lego</a:t>
                      </a:r>
                      <a:r>
                        <a:rPr lang="en-US" sz="1100" b="0" kern="1200" dirty="0" smtClean="0">
                          <a:solidFill>
                            <a:schemeClr val="dk1"/>
                          </a:solidFill>
                          <a:effectLst/>
                          <a:latin typeface="+mn-lt"/>
                          <a:ea typeface="+mn-ea"/>
                          <a:cs typeface="+mn-cs"/>
                          <a:hlinkClick r:id="rId6"/>
                        </a:rPr>
                        <a:t> case</a:t>
                      </a:r>
                      <a:r>
                        <a:rPr lang="en-US" sz="1100" b="0" kern="1200" dirty="0" smtClean="0">
                          <a:solidFill>
                            <a:schemeClr val="dk1"/>
                          </a:solidFill>
                          <a:effectLst/>
                          <a:latin typeface="+mn-lt"/>
                          <a:ea typeface="+mn-ea"/>
                          <a:cs typeface="+mn-cs"/>
                        </a:rPr>
                        <a: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 Stack of Cards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Puppet Show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Treasure Hunt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Your Own Indoor Bowling. Use paper towel rolls as your bowling pins and use a ball to bowl</a:t>
                      </a: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Draw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Play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Indoor Hopscotch. Use masking tape to make your own hopscotch on tiles in your own</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Family Chore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Dance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Tea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Water In a Bin With Toys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Set up a Play Store. Grab a shopping basket and set up the merchandise. We like this </a:t>
                      </a:r>
                      <a:r>
                        <a:rPr lang="en-US" sz="1100" b="0" kern="1200" dirty="0" smtClean="0">
                          <a:solidFill>
                            <a:schemeClr val="dk1"/>
                          </a:solidFill>
                          <a:effectLst/>
                          <a:latin typeface="+mn-lt"/>
                          <a:ea typeface="+mn-ea"/>
                          <a:cs typeface="+mn-cs"/>
                          <a:hlinkClick r:id="rId7"/>
                        </a:rPr>
                        <a:t>play cash register</a:t>
                      </a:r>
                      <a:r>
                        <a:rPr lang="en-US" sz="1100" b="0" kern="1200" dirty="0" smtClean="0">
                          <a:solidFill>
                            <a:schemeClr val="dk1"/>
                          </a:solidFill>
                          <a:effectLst/>
                          <a:latin typeface="+mn-lt"/>
                          <a:ea typeface="+mn-ea"/>
                          <a:cs typeface="+mn-cs"/>
                        </a:rPr>
                        <a:t> too!</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Sock Toss Game. Use mismatched socks and fill them with beans or rice. Then try to see how many you can ‘score’ in a laundry basket.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hlinkClick r:id="rId8"/>
                        </a:rPr>
                        <a:t>Perler</a:t>
                      </a:r>
                      <a:r>
                        <a:rPr lang="en-US" sz="1100" b="0" kern="1200" dirty="0" smtClean="0">
                          <a:solidFill>
                            <a:schemeClr val="dk1"/>
                          </a:solidFill>
                          <a:effectLst/>
                          <a:latin typeface="+mn-lt"/>
                          <a:ea typeface="+mn-ea"/>
                          <a:cs typeface="+mn-cs"/>
                          <a:hlinkClick r:id="rId8"/>
                        </a:rPr>
                        <a:t> Bead Art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in a Journal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hlinkClick r:id="rId9"/>
                        </a:rPr>
                        <a:t>Use Dot Markers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8830456"/>
              </p:ext>
            </p:extLst>
          </p:nvPr>
        </p:nvGraphicFramePr>
        <p:xfrm>
          <a:off x="6400800" y="1277938"/>
          <a:ext cx="2738438" cy="4882449"/>
        </p:xfrm>
        <a:graphic>
          <a:graphicData uri="http://schemas.openxmlformats.org/drawingml/2006/table">
            <a:tbl>
              <a:tblPr bandRow="1">
                <a:tableStyleId>{5C22544A-7EE6-4342-B048-85BDC9FD1C3A}</a:tableStyleId>
              </a:tblPr>
              <a:tblGrid>
                <a:gridCol w="2738438">
                  <a:extLst>
                    <a:ext uri="{9D8B030D-6E8A-4147-A177-3AD203B41FA5}">
                      <a16:colId xmlns:a16="http://schemas.microsoft.com/office/drawing/2014/main" val="20000"/>
                    </a:ext>
                  </a:extLst>
                </a:gridCol>
              </a:tblGrid>
              <a:tr h="273361">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EDUCATIONAL</a:t>
                      </a: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FB694"/>
                    </a:solidFill>
                  </a:tcPr>
                </a:tc>
                <a:extLst>
                  <a:ext uri="{0D108BD9-81ED-4DB2-BD59-A6C34878D82A}">
                    <a16:rowId xmlns:a16="http://schemas.microsoft.com/office/drawing/2014/main" val="10000"/>
                  </a:ext>
                </a:extLst>
              </a:tr>
              <a:tr h="4597089">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Read Books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a:t>
                      </a:r>
                      <a:r>
                        <a:rPr lang="en-US" sz="1100" b="0" kern="1200" dirty="0" smtClean="0">
                          <a:solidFill>
                            <a:schemeClr val="dk1"/>
                          </a:solidFill>
                          <a:effectLst/>
                          <a:latin typeface="+mn-lt"/>
                          <a:ea typeface="+mn-ea"/>
                          <a:cs typeface="+mn-cs"/>
                          <a:hlinkClick r:id="rId10"/>
                        </a:rPr>
                        <a:t>Science Project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Origami</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About a New Animal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 New Card Game</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Sew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Knit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Brain Teasers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About a Country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659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12</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grpSp>
        <p:nvGrpSpPr>
          <p:cNvPr id="18" name="Group 17"/>
          <p:cNvGrpSpPr/>
          <p:nvPr/>
        </p:nvGrpSpPr>
        <p:grpSpPr>
          <a:xfrm>
            <a:off x="460372" y="1282700"/>
            <a:ext cx="8678866" cy="4292436"/>
            <a:chOff x="460372" y="1591733"/>
            <a:chExt cx="8678866" cy="4292436"/>
          </a:xfrm>
        </p:grpSpPr>
        <p:sp>
          <p:nvSpPr>
            <p:cNvPr id="14" name="Rectangle 13"/>
            <p:cNvSpPr txBox="1">
              <a:spLocks noChangeArrowheads="1"/>
            </p:cNvSpPr>
            <p:nvPr/>
          </p:nvSpPr>
          <p:spPr bwMode="gray">
            <a:xfrm>
              <a:off x="6369713" y="3183302"/>
              <a:ext cx="2769525" cy="1141903"/>
            </a:xfrm>
            <a:prstGeom prst="roundRect">
              <a:avLst>
                <a:gd name="adj" fmla="val 11444"/>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Home </a:t>
              </a:r>
              <a:r>
                <a:rPr lang="en-GB" sz="1400" dirty="0" err="1"/>
                <a:t>Workhours</a:t>
              </a:r>
              <a:r>
                <a:rPr lang="en-GB" sz="1400" dirty="0"/>
                <a:t> for Lockdown </a:t>
              </a:r>
              <a:endParaRPr lang="en-GB" sz="1400" dirty="0" smtClean="0"/>
            </a:p>
            <a:p>
              <a:pPr marL="0" indent="0" algn="ctr">
                <a:buNone/>
              </a:pPr>
              <a:r>
                <a:rPr lang="en-GB" sz="1200" dirty="0" smtClean="0">
                  <a:hlinkClick r:id="rId2"/>
                </a:rPr>
                <a:t>https</a:t>
              </a:r>
              <a:r>
                <a:rPr lang="en-GB" sz="1200" dirty="0">
                  <a:hlinkClick r:id="rId2"/>
                </a:rPr>
                <a:t>://www.facebook.com/groups/141368677202953/?</a:t>
              </a:r>
              <a:r>
                <a:rPr lang="en-GB" sz="1200" dirty="0" smtClean="0">
                  <a:hlinkClick r:id="rId2"/>
                </a:rPr>
                <a:t>fref=mentions</a:t>
              </a:r>
              <a:r>
                <a:rPr lang="en-GB" sz="1200" dirty="0" smtClean="0"/>
                <a:t> </a:t>
              </a:r>
              <a:endParaRPr lang="en-GB" sz="1200" dirty="0"/>
            </a:p>
          </p:txBody>
        </p:sp>
        <p:sp>
          <p:nvSpPr>
            <p:cNvPr id="6" name="Rectangle 13"/>
            <p:cNvSpPr txBox="1">
              <a:spLocks noChangeArrowheads="1"/>
            </p:cNvSpPr>
            <p:nvPr/>
          </p:nvSpPr>
          <p:spPr bwMode="gray">
            <a:xfrm>
              <a:off x="460372"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Indoor obstacle race</a:t>
              </a:r>
            </a:p>
          </p:txBody>
        </p:sp>
        <p:sp>
          <p:nvSpPr>
            <p:cNvPr id="7" name="Rectangle 13"/>
            <p:cNvSpPr txBox="1">
              <a:spLocks noChangeArrowheads="1"/>
            </p:cNvSpPr>
            <p:nvPr/>
          </p:nvSpPr>
          <p:spPr bwMode="gray">
            <a:xfrm>
              <a:off x="460372" y="3117920"/>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Put old wallpaper on a fence and let them do outdoor painting</a:t>
              </a:r>
            </a:p>
          </p:txBody>
        </p:sp>
        <p:sp>
          <p:nvSpPr>
            <p:cNvPr id="8" name="Rectangle 13"/>
            <p:cNvSpPr txBox="1">
              <a:spLocks noChangeArrowheads="1"/>
            </p:cNvSpPr>
            <p:nvPr/>
          </p:nvSpPr>
          <p:spPr bwMode="gray">
            <a:xfrm>
              <a:off x="460372" y="4607658"/>
              <a:ext cx="2769525" cy="1276511"/>
            </a:xfrm>
            <a:prstGeom prst="roundRect">
              <a:avLst>
                <a:gd name="adj" fmla="val 1263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Tic </a:t>
              </a:r>
              <a:r>
                <a:rPr lang="en-US" sz="1400" dirty="0" err="1"/>
                <a:t>toc</a:t>
              </a:r>
              <a:r>
                <a:rPr lang="en-US" sz="1400" dirty="0"/>
                <a:t> video</a:t>
              </a:r>
            </a:p>
          </p:txBody>
        </p:sp>
        <p:sp>
          <p:nvSpPr>
            <p:cNvPr id="9" name="Rectangle 13"/>
            <p:cNvSpPr txBox="1">
              <a:spLocks noChangeArrowheads="1"/>
            </p:cNvSpPr>
            <p:nvPr/>
          </p:nvSpPr>
          <p:spPr bwMode="gray">
            <a:xfrm>
              <a:off x="3423043"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Fill a jam jar of things you want to do when you’re out of </a:t>
              </a:r>
              <a:r>
                <a:rPr lang="en-GB" sz="1400" dirty="0" smtClean="0"/>
                <a:t>lockdown</a:t>
              </a:r>
              <a:endParaRPr lang="en-GB" sz="1400" dirty="0"/>
            </a:p>
          </p:txBody>
        </p:sp>
        <p:sp>
          <p:nvSpPr>
            <p:cNvPr id="10" name="Rectangle 13"/>
            <p:cNvSpPr txBox="1">
              <a:spLocks noChangeArrowheads="1"/>
            </p:cNvSpPr>
            <p:nvPr/>
          </p:nvSpPr>
          <p:spPr bwMode="gray">
            <a:xfrm>
              <a:off x="3423043" y="3117920"/>
              <a:ext cx="2769525" cy="1276511"/>
            </a:xfrm>
            <a:prstGeom prst="roundRect">
              <a:avLst>
                <a:gd name="adj" fmla="val 11444"/>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Hand/foot print animals</a:t>
              </a:r>
            </a:p>
          </p:txBody>
        </p:sp>
        <p:sp>
          <p:nvSpPr>
            <p:cNvPr id="11" name="Rectangle 13"/>
            <p:cNvSpPr txBox="1">
              <a:spLocks noChangeArrowheads="1"/>
            </p:cNvSpPr>
            <p:nvPr/>
          </p:nvSpPr>
          <p:spPr bwMode="gray">
            <a:xfrm>
              <a:off x="3423043" y="4607658"/>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Create your own NHS dedication (</a:t>
              </a:r>
              <a:r>
                <a:rPr lang="en-GB" sz="1400" dirty="0" err="1"/>
                <a:t>lego</a:t>
              </a:r>
              <a:r>
                <a:rPr lang="en-GB" sz="1400" dirty="0"/>
                <a:t>, chalk, draw, paint, collage)</a:t>
              </a:r>
            </a:p>
          </p:txBody>
        </p:sp>
        <p:sp>
          <p:nvSpPr>
            <p:cNvPr id="13" name="Rectangle 13"/>
            <p:cNvSpPr txBox="1">
              <a:spLocks noChangeArrowheads="1"/>
            </p:cNvSpPr>
            <p:nvPr/>
          </p:nvSpPr>
          <p:spPr bwMode="gray">
            <a:xfrm>
              <a:off x="6369713"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Paint a fence outside with water</a:t>
              </a:r>
            </a:p>
          </p:txBody>
        </p:sp>
        <p:sp>
          <p:nvSpPr>
            <p:cNvPr id="15" name="Rectangle 13"/>
            <p:cNvSpPr txBox="1">
              <a:spLocks noChangeArrowheads="1"/>
            </p:cNvSpPr>
            <p:nvPr/>
          </p:nvSpPr>
          <p:spPr bwMode="gray">
            <a:xfrm>
              <a:off x="6369713" y="4607658"/>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Create a den you can sleep in – have sleep overs in sibling’s bedroom</a:t>
              </a:r>
            </a:p>
          </p:txBody>
        </p:sp>
      </p:grpSp>
    </p:spTree>
    <p:extLst>
      <p:ext uri="{BB962C8B-B14F-4D97-AF65-F5344CB8AC3E}">
        <p14:creationId xmlns:p14="http://schemas.microsoft.com/office/powerpoint/2010/main" val="177898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13</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sp>
        <p:nvSpPr>
          <p:cNvPr id="21"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Indoor Scavenger </a:t>
            </a:r>
            <a:r>
              <a:rPr lang="en-GB" altLang="en-US" sz="1800" b="1" kern="0" dirty="0" smtClean="0">
                <a:solidFill>
                  <a:schemeClr val="accent3"/>
                </a:solidFill>
              </a:rPr>
              <a:t>Hunt – List items to find around your house or garden.</a:t>
            </a:r>
            <a:endParaRPr lang="en-GB" altLang="en-US" sz="1800" b="1" kern="0" dirty="0" smtClean="0">
              <a:solidFill>
                <a:schemeClr val="accent3"/>
              </a:solidFill>
            </a:endParaRP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grpSp>
        <p:nvGrpSpPr>
          <p:cNvPr id="20" name="Group 22"/>
          <p:cNvGrpSpPr>
            <a:grpSpLocks noChangeAspect="1"/>
          </p:cNvGrpSpPr>
          <p:nvPr/>
        </p:nvGrpSpPr>
        <p:grpSpPr bwMode="auto">
          <a:xfrm rot="18438504">
            <a:off x="7293010" y="1114901"/>
            <a:ext cx="1398984" cy="2612958"/>
            <a:chOff x="2196" y="616"/>
            <a:chExt cx="1656" cy="3093"/>
          </a:xfrm>
        </p:grpSpPr>
        <p:sp>
          <p:nvSpPr>
            <p:cNvPr id="23" name="Rectangle 23"/>
            <p:cNvSpPr>
              <a:spLocks noChangeArrowheads="1"/>
            </p:cNvSpPr>
            <p:nvPr/>
          </p:nvSpPr>
          <p:spPr bwMode="auto">
            <a:xfrm>
              <a:off x="2916" y="2189"/>
              <a:ext cx="215" cy="50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4"/>
            <p:cNvSpPr>
              <a:spLocks noChangeArrowheads="1"/>
            </p:cNvSpPr>
            <p:nvPr/>
          </p:nvSpPr>
          <p:spPr bwMode="auto">
            <a:xfrm>
              <a:off x="2916" y="2189"/>
              <a:ext cx="215"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noEditPoints="1"/>
            </p:cNvSpPr>
            <p:nvPr/>
          </p:nvSpPr>
          <p:spPr bwMode="auto">
            <a:xfrm>
              <a:off x="2196" y="616"/>
              <a:ext cx="1656" cy="1656"/>
            </a:xfrm>
            <a:custGeom>
              <a:avLst/>
              <a:gdLst>
                <a:gd name="T0" fmla="*/ 351 w 701"/>
                <a:gd name="T1" fmla="*/ 0 h 701"/>
                <a:gd name="T2" fmla="*/ 0 w 701"/>
                <a:gd name="T3" fmla="*/ 351 h 701"/>
                <a:gd name="T4" fmla="*/ 351 w 701"/>
                <a:gd name="T5" fmla="*/ 701 h 701"/>
                <a:gd name="T6" fmla="*/ 701 w 701"/>
                <a:gd name="T7" fmla="*/ 351 h 701"/>
                <a:gd name="T8" fmla="*/ 351 w 701"/>
                <a:gd name="T9" fmla="*/ 0 h 701"/>
                <a:gd name="T10" fmla="*/ 351 w 701"/>
                <a:gd name="T11" fmla="*/ 666 h 701"/>
                <a:gd name="T12" fmla="*/ 36 w 701"/>
                <a:gd name="T13" fmla="*/ 351 h 701"/>
                <a:gd name="T14" fmla="*/ 351 w 701"/>
                <a:gd name="T15" fmla="*/ 36 h 701"/>
                <a:gd name="T16" fmla="*/ 665 w 701"/>
                <a:gd name="T17" fmla="*/ 351 h 701"/>
                <a:gd name="T18" fmla="*/ 351 w 701"/>
                <a:gd name="T19" fmla="*/ 6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701">
                  <a:moveTo>
                    <a:pt x="351" y="0"/>
                  </a:moveTo>
                  <a:cubicBezTo>
                    <a:pt x="157" y="0"/>
                    <a:pt x="0" y="157"/>
                    <a:pt x="0" y="351"/>
                  </a:cubicBezTo>
                  <a:cubicBezTo>
                    <a:pt x="0" y="545"/>
                    <a:pt x="157" y="701"/>
                    <a:pt x="351" y="701"/>
                  </a:cubicBezTo>
                  <a:cubicBezTo>
                    <a:pt x="544" y="701"/>
                    <a:pt x="701" y="545"/>
                    <a:pt x="701" y="351"/>
                  </a:cubicBezTo>
                  <a:cubicBezTo>
                    <a:pt x="701" y="157"/>
                    <a:pt x="544" y="0"/>
                    <a:pt x="351" y="0"/>
                  </a:cubicBezTo>
                  <a:moveTo>
                    <a:pt x="351" y="666"/>
                  </a:moveTo>
                  <a:cubicBezTo>
                    <a:pt x="177" y="666"/>
                    <a:pt x="36" y="525"/>
                    <a:pt x="36" y="351"/>
                  </a:cubicBezTo>
                  <a:cubicBezTo>
                    <a:pt x="36" y="177"/>
                    <a:pt x="177" y="36"/>
                    <a:pt x="351" y="36"/>
                  </a:cubicBezTo>
                  <a:cubicBezTo>
                    <a:pt x="524" y="36"/>
                    <a:pt x="665" y="177"/>
                    <a:pt x="665" y="351"/>
                  </a:cubicBezTo>
                  <a:cubicBezTo>
                    <a:pt x="665" y="525"/>
                    <a:pt x="524" y="666"/>
                    <a:pt x="351" y="66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noEditPoints="1"/>
            </p:cNvSpPr>
            <p:nvPr/>
          </p:nvSpPr>
          <p:spPr bwMode="auto">
            <a:xfrm>
              <a:off x="2281" y="701"/>
              <a:ext cx="1486" cy="1488"/>
            </a:xfrm>
            <a:custGeom>
              <a:avLst/>
              <a:gdLst>
                <a:gd name="T0" fmla="*/ 315 w 629"/>
                <a:gd name="T1" fmla="*/ 591 h 630"/>
                <a:gd name="T2" fmla="*/ 38 w 629"/>
                <a:gd name="T3" fmla="*/ 315 h 630"/>
                <a:gd name="T4" fmla="*/ 315 w 629"/>
                <a:gd name="T5" fmla="*/ 39 h 630"/>
                <a:gd name="T6" fmla="*/ 591 w 629"/>
                <a:gd name="T7" fmla="*/ 315 h 630"/>
                <a:gd name="T8" fmla="*/ 315 w 629"/>
                <a:gd name="T9" fmla="*/ 591 h 630"/>
                <a:gd name="T10" fmla="*/ 315 w 629"/>
                <a:gd name="T11" fmla="*/ 0 h 630"/>
                <a:gd name="T12" fmla="*/ 0 w 629"/>
                <a:gd name="T13" fmla="*/ 315 h 630"/>
                <a:gd name="T14" fmla="*/ 315 w 629"/>
                <a:gd name="T15" fmla="*/ 630 h 630"/>
                <a:gd name="T16" fmla="*/ 629 w 629"/>
                <a:gd name="T17" fmla="*/ 315 h 630"/>
                <a:gd name="T18" fmla="*/ 315 w 629"/>
                <a:gd name="T19"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9" h="630">
                  <a:moveTo>
                    <a:pt x="315" y="591"/>
                  </a:moveTo>
                  <a:cubicBezTo>
                    <a:pt x="162" y="591"/>
                    <a:pt x="38" y="468"/>
                    <a:pt x="38" y="315"/>
                  </a:cubicBezTo>
                  <a:cubicBezTo>
                    <a:pt x="38" y="162"/>
                    <a:pt x="162" y="39"/>
                    <a:pt x="315" y="39"/>
                  </a:cubicBezTo>
                  <a:cubicBezTo>
                    <a:pt x="467" y="39"/>
                    <a:pt x="591" y="162"/>
                    <a:pt x="591" y="315"/>
                  </a:cubicBezTo>
                  <a:cubicBezTo>
                    <a:pt x="591" y="468"/>
                    <a:pt x="467" y="591"/>
                    <a:pt x="315" y="591"/>
                  </a:cubicBezTo>
                  <a:moveTo>
                    <a:pt x="315" y="0"/>
                  </a:moveTo>
                  <a:cubicBezTo>
                    <a:pt x="141" y="0"/>
                    <a:pt x="0" y="141"/>
                    <a:pt x="0" y="315"/>
                  </a:cubicBezTo>
                  <a:cubicBezTo>
                    <a:pt x="0" y="489"/>
                    <a:pt x="141" y="630"/>
                    <a:pt x="315" y="630"/>
                  </a:cubicBezTo>
                  <a:cubicBezTo>
                    <a:pt x="488" y="630"/>
                    <a:pt x="629" y="489"/>
                    <a:pt x="629" y="315"/>
                  </a:cubicBezTo>
                  <a:cubicBezTo>
                    <a:pt x="629" y="141"/>
                    <a:pt x="488" y="0"/>
                    <a:pt x="315"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27"/>
            <p:cNvSpPr>
              <a:spLocks noChangeArrowheads="1"/>
            </p:cNvSpPr>
            <p:nvPr/>
          </p:nvSpPr>
          <p:spPr bwMode="auto">
            <a:xfrm>
              <a:off x="2371" y="793"/>
              <a:ext cx="1306" cy="1304"/>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3060" y="878"/>
              <a:ext cx="437" cy="399"/>
            </a:xfrm>
            <a:custGeom>
              <a:avLst/>
              <a:gdLst>
                <a:gd name="T0" fmla="*/ 167 w 185"/>
                <a:gd name="T1" fmla="*/ 141 h 169"/>
                <a:gd name="T2" fmla="*/ 92 w 185"/>
                <a:gd name="T3" fmla="*/ 152 h 169"/>
                <a:gd name="T4" fmla="*/ 28 w 185"/>
                <a:gd name="T5" fmla="*/ 104 h 169"/>
                <a:gd name="T6" fmla="*/ 17 w 185"/>
                <a:gd name="T7" fmla="*/ 29 h 169"/>
                <a:gd name="T8" fmla="*/ 93 w 185"/>
                <a:gd name="T9" fmla="*/ 18 h 169"/>
                <a:gd name="T10" fmla="*/ 156 w 185"/>
                <a:gd name="T11" fmla="*/ 65 h 169"/>
                <a:gd name="T12" fmla="*/ 167 w 185"/>
                <a:gd name="T13" fmla="*/ 141 h 169"/>
              </a:gdLst>
              <a:ahLst/>
              <a:cxnLst>
                <a:cxn ang="0">
                  <a:pos x="T0" y="T1"/>
                </a:cxn>
                <a:cxn ang="0">
                  <a:pos x="T2" y="T3"/>
                </a:cxn>
                <a:cxn ang="0">
                  <a:pos x="T4" y="T5"/>
                </a:cxn>
                <a:cxn ang="0">
                  <a:pos x="T6" y="T7"/>
                </a:cxn>
                <a:cxn ang="0">
                  <a:pos x="T8" y="T9"/>
                </a:cxn>
                <a:cxn ang="0">
                  <a:pos x="T10" y="T11"/>
                </a:cxn>
                <a:cxn ang="0">
                  <a:pos x="T12" y="T13"/>
                </a:cxn>
              </a:cxnLst>
              <a:rect l="0" t="0" r="r" b="b"/>
              <a:pathLst>
                <a:path w="185" h="169">
                  <a:moveTo>
                    <a:pt x="167" y="141"/>
                  </a:moveTo>
                  <a:cubicBezTo>
                    <a:pt x="149" y="165"/>
                    <a:pt x="116" y="169"/>
                    <a:pt x="92" y="152"/>
                  </a:cubicBezTo>
                  <a:cubicBezTo>
                    <a:pt x="28" y="104"/>
                    <a:pt x="28" y="104"/>
                    <a:pt x="28" y="104"/>
                  </a:cubicBezTo>
                  <a:cubicBezTo>
                    <a:pt x="5" y="87"/>
                    <a:pt x="0" y="53"/>
                    <a:pt x="17" y="29"/>
                  </a:cubicBezTo>
                  <a:cubicBezTo>
                    <a:pt x="35" y="5"/>
                    <a:pt x="69" y="0"/>
                    <a:pt x="93" y="18"/>
                  </a:cubicBezTo>
                  <a:cubicBezTo>
                    <a:pt x="156" y="65"/>
                    <a:pt x="156" y="65"/>
                    <a:pt x="156" y="65"/>
                  </a:cubicBezTo>
                  <a:cubicBezTo>
                    <a:pt x="180" y="83"/>
                    <a:pt x="185" y="117"/>
                    <a:pt x="167" y="1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2576" y="1738"/>
              <a:ext cx="220" cy="201"/>
            </a:xfrm>
            <a:custGeom>
              <a:avLst/>
              <a:gdLst>
                <a:gd name="T0" fmla="*/ 84 w 93"/>
                <a:gd name="T1" fmla="*/ 70 h 85"/>
                <a:gd name="T2" fmla="*/ 46 w 93"/>
                <a:gd name="T3" fmla="*/ 76 h 85"/>
                <a:gd name="T4" fmla="*/ 15 w 93"/>
                <a:gd name="T5" fmla="*/ 52 h 85"/>
                <a:gd name="T6" fmla="*/ 9 w 93"/>
                <a:gd name="T7" fmla="*/ 15 h 85"/>
                <a:gd name="T8" fmla="*/ 47 w 93"/>
                <a:gd name="T9" fmla="*/ 9 h 85"/>
                <a:gd name="T10" fmla="*/ 79 w 93"/>
                <a:gd name="T11" fmla="*/ 33 h 85"/>
                <a:gd name="T12" fmla="*/ 84 w 93"/>
                <a:gd name="T13" fmla="*/ 70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84" y="70"/>
                  </a:moveTo>
                  <a:cubicBezTo>
                    <a:pt x="75" y="82"/>
                    <a:pt x="58" y="85"/>
                    <a:pt x="46" y="76"/>
                  </a:cubicBezTo>
                  <a:cubicBezTo>
                    <a:pt x="15" y="52"/>
                    <a:pt x="15" y="52"/>
                    <a:pt x="15" y="52"/>
                  </a:cubicBezTo>
                  <a:cubicBezTo>
                    <a:pt x="3" y="43"/>
                    <a:pt x="0" y="26"/>
                    <a:pt x="9" y="15"/>
                  </a:cubicBezTo>
                  <a:cubicBezTo>
                    <a:pt x="18" y="3"/>
                    <a:pt x="35" y="0"/>
                    <a:pt x="47" y="9"/>
                  </a:cubicBezTo>
                  <a:cubicBezTo>
                    <a:pt x="79" y="33"/>
                    <a:pt x="79" y="33"/>
                    <a:pt x="79" y="33"/>
                  </a:cubicBezTo>
                  <a:cubicBezTo>
                    <a:pt x="91" y="42"/>
                    <a:pt x="93" y="58"/>
                    <a:pt x="84"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2801" y="2390"/>
              <a:ext cx="446" cy="1318"/>
            </a:xfrm>
            <a:custGeom>
              <a:avLst/>
              <a:gdLst>
                <a:gd name="T0" fmla="*/ 189 w 189"/>
                <a:gd name="T1" fmla="*/ 463 h 558"/>
                <a:gd name="T2" fmla="*/ 95 w 189"/>
                <a:gd name="T3" fmla="*/ 558 h 558"/>
                <a:gd name="T4" fmla="*/ 0 w 189"/>
                <a:gd name="T5" fmla="*/ 463 h 558"/>
                <a:gd name="T6" fmla="*/ 0 w 189"/>
                <a:gd name="T7" fmla="*/ 95 h 558"/>
                <a:gd name="T8" fmla="*/ 95 w 189"/>
                <a:gd name="T9" fmla="*/ 0 h 558"/>
                <a:gd name="T10" fmla="*/ 189 w 189"/>
                <a:gd name="T11" fmla="*/ 95 h 558"/>
                <a:gd name="T12" fmla="*/ 189 w 189"/>
                <a:gd name="T13" fmla="*/ 463 h 558"/>
              </a:gdLst>
              <a:ahLst/>
              <a:cxnLst>
                <a:cxn ang="0">
                  <a:pos x="T0" y="T1"/>
                </a:cxn>
                <a:cxn ang="0">
                  <a:pos x="T2" y="T3"/>
                </a:cxn>
                <a:cxn ang="0">
                  <a:pos x="T4" y="T5"/>
                </a:cxn>
                <a:cxn ang="0">
                  <a:pos x="T6" y="T7"/>
                </a:cxn>
                <a:cxn ang="0">
                  <a:pos x="T8" y="T9"/>
                </a:cxn>
                <a:cxn ang="0">
                  <a:pos x="T10" y="T11"/>
                </a:cxn>
                <a:cxn ang="0">
                  <a:pos x="T12" y="T13"/>
                </a:cxn>
              </a:cxnLst>
              <a:rect l="0" t="0" r="r" b="b"/>
              <a:pathLst>
                <a:path w="189" h="558">
                  <a:moveTo>
                    <a:pt x="189" y="463"/>
                  </a:moveTo>
                  <a:cubicBezTo>
                    <a:pt x="189" y="516"/>
                    <a:pt x="147" y="558"/>
                    <a:pt x="95" y="558"/>
                  </a:cubicBezTo>
                  <a:cubicBezTo>
                    <a:pt x="42" y="558"/>
                    <a:pt x="0" y="516"/>
                    <a:pt x="0" y="463"/>
                  </a:cubicBezTo>
                  <a:cubicBezTo>
                    <a:pt x="0" y="95"/>
                    <a:pt x="0" y="95"/>
                    <a:pt x="0" y="95"/>
                  </a:cubicBezTo>
                  <a:cubicBezTo>
                    <a:pt x="0" y="43"/>
                    <a:pt x="42" y="0"/>
                    <a:pt x="95" y="0"/>
                  </a:cubicBezTo>
                  <a:cubicBezTo>
                    <a:pt x="147" y="0"/>
                    <a:pt x="189" y="43"/>
                    <a:pt x="189" y="95"/>
                  </a:cubicBezTo>
                  <a:cubicBezTo>
                    <a:pt x="189" y="463"/>
                    <a:pt x="189" y="463"/>
                    <a:pt x="189" y="463"/>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4" name="Freeform 32"/>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5" name="Freeform 33"/>
            <p:cNvSpPr>
              <a:spLocks/>
            </p:cNvSpPr>
            <p:nvPr/>
          </p:nvSpPr>
          <p:spPr bwMode="auto">
            <a:xfrm>
              <a:off x="3025"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7" name="Freeform 34"/>
            <p:cNvSpPr>
              <a:spLocks/>
            </p:cNvSpPr>
            <p:nvPr/>
          </p:nvSpPr>
          <p:spPr bwMode="auto">
            <a:xfrm>
              <a:off x="3025" y="2390"/>
              <a:ext cx="2"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Freeform 35"/>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9" name="Oval 36"/>
            <p:cNvSpPr>
              <a:spLocks noChangeArrowheads="1"/>
            </p:cNvSpPr>
            <p:nvPr/>
          </p:nvSpPr>
          <p:spPr bwMode="auto">
            <a:xfrm>
              <a:off x="3027" y="2390"/>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0" name="Freeform 37"/>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1" name="Freeform 38"/>
            <p:cNvSpPr>
              <a:spLocks/>
            </p:cNvSpPr>
            <p:nvPr/>
          </p:nvSpPr>
          <p:spPr bwMode="auto">
            <a:xfrm>
              <a:off x="3027" y="2390"/>
              <a:ext cx="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2" name="Freeform 39"/>
            <p:cNvSpPr>
              <a:spLocks/>
            </p:cNvSpPr>
            <p:nvPr/>
          </p:nvSpPr>
          <p:spPr bwMode="auto">
            <a:xfrm>
              <a:off x="3030"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3" name="Freeform 40"/>
            <p:cNvSpPr>
              <a:spLocks noEditPoints="1"/>
            </p:cNvSpPr>
            <p:nvPr/>
          </p:nvSpPr>
          <p:spPr bwMode="auto">
            <a:xfrm>
              <a:off x="3030" y="2390"/>
              <a:ext cx="2" cy="0"/>
            </a:xfrm>
            <a:custGeom>
              <a:avLst/>
              <a:gdLst>
                <a:gd name="T0" fmla="*/ 1 w 1"/>
                <a:gd name="T1" fmla="*/ 1 w 1"/>
                <a:gd name="T2" fmla="*/ 1 w 1"/>
                <a:gd name="T3" fmla="*/ 0 w 1"/>
                <a:gd name="T4" fmla="*/ 0 w 1"/>
                <a:gd name="T5" fmla="*/ 0 w 1"/>
                <a:gd name="T6" fmla="*/ 0 w 1"/>
                <a:gd name="T7" fmla="*/ 0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4" name="Freeform 41"/>
            <p:cNvSpPr>
              <a:spLocks/>
            </p:cNvSpPr>
            <p:nvPr/>
          </p:nvSpPr>
          <p:spPr bwMode="auto">
            <a:xfrm>
              <a:off x="2916" y="2390"/>
              <a:ext cx="312" cy="1318"/>
            </a:xfrm>
            <a:custGeom>
              <a:avLst/>
              <a:gdLst>
                <a:gd name="T0" fmla="*/ 48 w 132"/>
                <a:gd name="T1" fmla="*/ 0 h 558"/>
                <a:gd name="T2" fmla="*/ 104 w 132"/>
                <a:gd name="T3" fmla="*/ 20 h 558"/>
                <a:gd name="T4" fmla="*/ 88 w 132"/>
                <a:gd name="T5" fmla="*/ 19 h 558"/>
                <a:gd name="T6" fmla="*/ 0 w 132"/>
                <a:gd name="T7" fmla="*/ 107 h 558"/>
                <a:gd name="T8" fmla="*/ 0 w 132"/>
                <a:gd name="T9" fmla="*/ 451 h 558"/>
                <a:gd name="T10" fmla="*/ 88 w 132"/>
                <a:gd name="T11" fmla="*/ 539 h 558"/>
                <a:gd name="T12" fmla="*/ 104 w 132"/>
                <a:gd name="T13" fmla="*/ 538 h 558"/>
                <a:gd name="T14" fmla="*/ 104 w 132"/>
                <a:gd name="T15" fmla="*/ 538 h 558"/>
                <a:gd name="T16" fmla="*/ 104 w 132"/>
                <a:gd name="T17" fmla="*/ 538 h 558"/>
                <a:gd name="T18" fmla="*/ 48 w 132"/>
                <a:gd name="T19" fmla="*/ 558 h 558"/>
                <a:gd name="T20" fmla="*/ 48 w 132"/>
                <a:gd name="T21" fmla="*/ 558 h 558"/>
                <a:gd name="T22" fmla="*/ 48 w 132"/>
                <a:gd name="T23" fmla="*/ 558 h 558"/>
                <a:gd name="T24" fmla="*/ 132 w 132"/>
                <a:gd name="T25" fmla="*/ 503 h 558"/>
                <a:gd name="T26" fmla="*/ 122 w 132"/>
                <a:gd name="T27" fmla="*/ 504 h 558"/>
                <a:gd name="T28" fmla="*/ 46 w 132"/>
                <a:gd name="T29" fmla="*/ 427 h 558"/>
                <a:gd name="T30" fmla="*/ 46 w 132"/>
                <a:gd name="T31" fmla="*/ 131 h 558"/>
                <a:gd name="T32" fmla="*/ 122 w 132"/>
                <a:gd name="T33" fmla="*/ 55 h 558"/>
                <a:gd name="T34" fmla="*/ 132 w 132"/>
                <a:gd name="T35" fmla="*/ 55 h 558"/>
                <a:gd name="T36" fmla="*/ 49 w 132"/>
                <a:gd name="T37" fmla="*/ 0 h 558"/>
                <a:gd name="T38" fmla="*/ 49 w 132"/>
                <a:gd name="T39" fmla="*/ 0 h 558"/>
                <a:gd name="T40" fmla="*/ 48 w 132"/>
                <a:gd name="T41" fmla="*/ 0 h 558"/>
                <a:gd name="T42" fmla="*/ 48 w 132"/>
                <a:gd name="T43" fmla="*/ 0 h 558"/>
                <a:gd name="T44" fmla="*/ 48 w 132"/>
                <a:gd name="T45" fmla="*/ 0 h 558"/>
                <a:gd name="T46" fmla="*/ 48 w 132"/>
                <a:gd name="T47" fmla="*/ 0 h 558"/>
                <a:gd name="T48" fmla="*/ 48 w 132"/>
                <a:gd name="T49"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558">
                  <a:moveTo>
                    <a:pt x="48" y="0"/>
                  </a:moveTo>
                  <a:cubicBezTo>
                    <a:pt x="69" y="1"/>
                    <a:pt x="88" y="8"/>
                    <a:pt x="104" y="20"/>
                  </a:cubicBezTo>
                  <a:cubicBezTo>
                    <a:pt x="99" y="20"/>
                    <a:pt x="94" y="19"/>
                    <a:pt x="88" y="19"/>
                  </a:cubicBezTo>
                  <a:cubicBezTo>
                    <a:pt x="39" y="19"/>
                    <a:pt x="0" y="59"/>
                    <a:pt x="0" y="107"/>
                  </a:cubicBezTo>
                  <a:cubicBezTo>
                    <a:pt x="0" y="451"/>
                    <a:pt x="0" y="451"/>
                    <a:pt x="0" y="451"/>
                  </a:cubicBezTo>
                  <a:cubicBezTo>
                    <a:pt x="0" y="500"/>
                    <a:pt x="39" y="539"/>
                    <a:pt x="88" y="539"/>
                  </a:cubicBezTo>
                  <a:cubicBezTo>
                    <a:pt x="94" y="539"/>
                    <a:pt x="99" y="539"/>
                    <a:pt x="104" y="538"/>
                  </a:cubicBezTo>
                  <a:cubicBezTo>
                    <a:pt x="104" y="538"/>
                    <a:pt x="104" y="538"/>
                    <a:pt x="104" y="538"/>
                  </a:cubicBezTo>
                  <a:cubicBezTo>
                    <a:pt x="104" y="538"/>
                    <a:pt x="104" y="538"/>
                    <a:pt x="104" y="538"/>
                  </a:cubicBezTo>
                  <a:cubicBezTo>
                    <a:pt x="88" y="550"/>
                    <a:pt x="69" y="557"/>
                    <a:pt x="48" y="558"/>
                  </a:cubicBezTo>
                  <a:cubicBezTo>
                    <a:pt x="48" y="558"/>
                    <a:pt x="48" y="558"/>
                    <a:pt x="48" y="558"/>
                  </a:cubicBezTo>
                  <a:cubicBezTo>
                    <a:pt x="48" y="558"/>
                    <a:pt x="48" y="558"/>
                    <a:pt x="48" y="558"/>
                  </a:cubicBezTo>
                  <a:cubicBezTo>
                    <a:pt x="85" y="557"/>
                    <a:pt x="117" y="535"/>
                    <a:pt x="132" y="503"/>
                  </a:cubicBezTo>
                  <a:cubicBezTo>
                    <a:pt x="128" y="503"/>
                    <a:pt x="125" y="504"/>
                    <a:pt x="122" y="504"/>
                  </a:cubicBezTo>
                  <a:cubicBezTo>
                    <a:pt x="80" y="504"/>
                    <a:pt x="46" y="469"/>
                    <a:pt x="46" y="427"/>
                  </a:cubicBezTo>
                  <a:cubicBezTo>
                    <a:pt x="46" y="131"/>
                    <a:pt x="46" y="131"/>
                    <a:pt x="46" y="131"/>
                  </a:cubicBezTo>
                  <a:cubicBezTo>
                    <a:pt x="46" y="89"/>
                    <a:pt x="80" y="55"/>
                    <a:pt x="122" y="55"/>
                  </a:cubicBezTo>
                  <a:cubicBezTo>
                    <a:pt x="125" y="55"/>
                    <a:pt x="128" y="55"/>
                    <a:pt x="132" y="55"/>
                  </a:cubicBezTo>
                  <a:cubicBezTo>
                    <a:pt x="117" y="24"/>
                    <a:pt x="86" y="2"/>
                    <a:pt x="49" y="0"/>
                  </a:cubicBezTo>
                  <a:cubicBezTo>
                    <a:pt x="49" y="0"/>
                    <a:pt x="49" y="0"/>
                    <a:pt x="49" y="0"/>
                  </a:cubicBezTo>
                  <a:cubicBezTo>
                    <a:pt x="49" y="0"/>
                    <a:pt x="48" y="0"/>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5" name="Freeform 42"/>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6" name="Freeform 43"/>
            <p:cNvSpPr>
              <a:spLocks noEditPoints="1"/>
            </p:cNvSpPr>
            <p:nvPr/>
          </p:nvSpPr>
          <p:spPr bwMode="auto">
            <a:xfrm>
              <a:off x="2801" y="3484"/>
              <a:ext cx="427" cy="224"/>
            </a:xfrm>
            <a:custGeom>
              <a:avLst/>
              <a:gdLst>
                <a:gd name="T0" fmla="*/ 181 w 181"/>
                <a:gd name="T1" fmla="*/ 40 h 95"/>
                <a:gd name="T2" fmla="*/ 181 w 181"/>
                <a:gd name="T3" fmla="*/ 40 h 95"/>
                <a:gd name="T4" fmla="*/ 181 w 181"/>
                <a:gd name="T5" fmla="*/ 40 h 95"/>
                <a:gd name="T6" fmla="*/ 0 w 181"/>
                <a:gd name="T7" fmla="*/ 0 h 95"/>
                <a:gd name="T8" fmla="*/ 0 w 181"/>
                <a:gd name="T9" fmla="*/ 0 h 95"/>
                <a:gd name="T10" fmla="*/ 95 w 181"/>
                <a:gd name="T11" fmla="*/ 95 h 95"/>
                <a:gd name="T12" fmla="*/ 95 w 181"/>
                <a:gd name="T13" fmla="*/ 95 h 95"/>
                <a:gd name="T14" fmla="*/ 95 w 181"/>
                <a:gd name="T15" fmla="*/ 95 h 95"/>
                <a:gd name="T16" fmla="*/ 95 w 181"/>
                <a:gd name="T17" fmla="*/ 95 h 95"/>
                <a:gd name="T18" fmla="*/ 0 w 181"/>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95">
                  <a:moveTo>
                    <a:pt x="181" y="40"/>
                  </a:moveTo>
                  <a:cubicBezTo>
                    <a:pt x="181" y="40"/>
                    <a:pt x="181" y="40"/>
                    <a:pt x="181" y="40"/>
                  </a:cubicBezTo>
                  <a:cubicBezTo>
                    <a:pt x="181" y="40"/>
                    <a:pt x="181" y="40"/>
                    <a:pt x="181" y="40"/>
                  </a:cubicBezTo>
                  <a:moveTo>
                    <a:pt x="0" y="0"/>
                  </a:moveTo>
                  <a:cubicBezTo>
                    <a:pt x="0" y="0"/>
                    <a:pt x="0" y="0"/>
                    <a:pt x="0" y="0"/>
                  </a:cubicBezTo>
                  <a:cubicBezTo>
                    <a:pt x="0" y="53"/>
                    <a:pt x="42" y="95"/>
                    <a:pt x="95" y="95"/>
                  </a:cubicBezTo>
                  <a:cubicBezTo>
                    <a:pt x="95" y="95"/>
                    <a:pt x="95" y="95"/>
                    <a:pt x="95" y="95"/>
                  </a:cubicBezTo>
                  <a:cubicBezTo>
                    <a:pt x="95" y="95"/>
                    <a:pt x="95" y="95"/>
                    <a:pt x="95" y="95"/>
                  </a:cubicBezTo>
                  <a:cubicBezTo>
                    <a:pt x="95" y="95"/>
                    <a:pt x="95" y="95"/>
                    <a:pt x="95" y="95"/>
                  </a:cubicBezTo>
                  <a:cubicBezTo>
                    <a:pt x="42" y="95"/>
                    <a:pt x="0" y="53"/>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7" name="Freeform 44"/>
            <p:cNvSpPr>
              <a:spLocks/>
            </p:cNvSpPr>
            <p:nvPr/>
          </p:nvSpPr>
          <p:spPr bwMode="auto">
            <a:xfrm>
              <a:off x="3027" y="3708"/>
              <a:ext cx="3"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0" y="0"/>
                  </a:cubicBezTo>
                  <a:cubicBezTo>
                    <a:pt x="0" y="0"/>
                    <a:pt x="1" y="0"/>
                    <a:pt x="1"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8" name="Freeform 45"/>
            <p:cNvSpPr>
              <a:spLocks/>
            </p:cNvSpPr>
            <p:nvPr/>
          </p:nvSpPr>
          <p:spPr bwMode="auto">
            <a:xfrm>
              <a:off x="3027"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9" name="Oval 46"/>
            <p:cNvSpPr>
              <a:spLocks noChangeArrowheads="1"/>
            </p:cNvSpPr>
            <p:nvPr/>
          </p:nvSpPr>
          <p:spPr bwMode="auto">
            <a:xfrm>
              <a:off x="3027" y="3708"/>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0" name="Freeform 47"/>
            <p:cNvSpPr>
              <a:spLocks/>
            </p:cNvSpPr>
            <p:nvPr/>
          </p:nvSpPr>
          <p:spPr bwMode="auto">
            <a:xfrm>
              <a:off x="3025" y="370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1" name="Freeform 48"/>
            <p:cNvSpPr>
              <a:spLocks/>
            </p:cNvSpPr>
            <p:nvPr/>
          </p:nvSpPr>
          <p:spPr bwMode="auto">
            <a:xfrm>
              <a:off x="3025" y="3708"/>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2" name="Freeform 49"/>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4" name="Freeform 50"/>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5" name="Freeform 51"/>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6" name="Freeform 52"/>
            <p:cNvSpPr>
              <a:spLocks noEditPoints="1"/>
            </p:cNvSpPr>
            <p:nvPr/>
          </p:nvSpPr>
          <p:spPr bwMode="auto">
            <a:xfrm>
              <a:off x="3027" y="2390"/>
              <a:ext cx="3" cy="1318"/>
            </a:xfrm>
            <a:custGeom>
              <a:avLst/>
              <a:gdLst>
                <a:gd name="T0" fmla="*/ 0 w 1"/>
                <a:gd name="T1" fmla="*/ 558 h 558"/>
                <a:gd name="T2" fmla="*/ 0 w 1"/>
                <a:gd name="T3" fmla="*/ 558 h 558"/>
                <a:gd name="T4" fmla="*/ 0 w 1"/>
                <a:gd name="T5" fmla="*/ 558 h 558"/>
                <a:gd name="T6" fmla="*/ 1 w 1"/>
                <a:gd name="T7" fmla="*/ 558 h 558"/>
                <a:gd name="T8" fmla="*/ 1 w 1"/>
                <a:gd name="T9" fmla="*/ 558 h 558"/>
                <a:gd name="T10" fmla="*/ 1 w 1"/>
                <a:gd name="T11" fmla="*/ 558 h 558"/>
                <a:gd name="T12" fmla="*/ 1 w 1"/>
                <a:gd name="T13" fmla="*/ 0 h 558"/>
                <a:gd name="T14" fmla="*/ 1 w 1"/>
                <a:gd name="T15" fmla="*/ 0 h 558"/>
                <a:gd name="T16" fmla="*/ 1 w 1"/>
                <a:gd name="T17" fmla="*/ 0 h 558"/>
                <a:gd name="T18" fmla="*/ 0 w 1"/>
                <a:gd name="T19" fmla="*/ 0 h 558"/>
                <a:gd name="T20" fmla="*/ 0 w 1"/>
                <a:gd name="T21" fmla="*/ 0 h 558"/>
                <a:gd name="T22" fmla="*/ 0 w 1"/>
                <a:gd name="T23" fmla="*/ 0 h 558"/>
                <a:gd name="T24" fmla="*/ 0 w 1"/>
                <a:gd name="T25" fmla="*/ 0 h 558"/>
                <a:gd name="T26" fmla="*/ 0 w 1"/>
                <a:gd name="T27" fmla="*/ 0 h 558"/>
                <a:gd name="T28" fmla="*/ 0 w 1"/>
                <a:gd name="T29" fmla="*/ 0 h 558"/>
                <a:gd name="T30" fmla="*/ 0 w 1"/>
                <a:gd name="T31" fmla="*/ 0 h 558"/>
                <a:gd name="T32" fmla="*/ 0 w 1"/>
                <a:gd name="T3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558">
                  <a:moveTo>
                    <a:pt x="0" y="558"/>
                  </a:moveTo>
                  <a:cubicBezTo>
                    <a:pt x="0" y="558"/>
                    <a:pt x="0" y="558"/>
                    <a:pt x="0" y="558"/>
                  </a:cubicBezTo>
                  <a:cubicBezTo>
                    <a:pt x="0" y="558"/>
                    <a:pt x="0" y="558"/>
                    <a:pt x="0" y="558"/>
                  </a:cubicBezTo>
                  <a:moveTo>
                    <a:pt x="1" y="558"/>
                  </a:moveTo>
                  <a:cubicBezTo>
                    <a:pt x="1" y="558"/>
                    <a:pt x="1" y="558"/>
                    <a:pt x="1" y="558"/>
                  </a:cubicBezTo>
                  <a:cubicBezTo>
                    <a:pt x="1" y="558"/>
                    <a:pt x="1" y="558"/>
                    <a:pt x="1" y="558"/>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7" name="Freeform 53"/>
            <p:cNvSpPr>
              <a:spLocks/>
            </p:cNvSpPr>
            <p:nvPr/>
          </p:nvSpPr>
          <p:spPr bwMode="auto">
            <a:xfrm>
              <a:off x="3027"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8" name="Oval 54"/>
            <p:cNvSpPr>
              <a:spLocks noChangeArrowheads="1"/>
            </p:cNvSpPr>
            <p:nvPr/>
          </p:nvSpPr>
          <p:spPr bwMode="auto">
            <a:xfrm>
              <a:off x="3027" y="3708"/>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9" name="Freeform 55"/>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0" name="Freeform 56"/>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1" name="Freeform 57"/>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C73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2" name="Freeform 58"/>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81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3" name="Freeform 59"/>
            <p:cNvSpPr>
              <a:spLocks/>
            </p:cNvSpPr>
            <p:nvPr/>
          </p:nvSpPr>
          <p:spPr bwMode="auto">
            <a:xfrm>
              <a:off x="2801" y="2390"/>
              <a:ext cx="361" cy="1318"/>
            </a:xfrm>
            <a:custGeom>
              <a:avLst/>
              <a:gdLst>
                <a:gd name="T0" fmla="*/ 95 w 153"/>
                <a:gd name="T1" fmla="*/ 0 h 558"/>
                <a:gd name="T2" fmla="*/ 0 w 153"/>
                <a:gd name="T3" fmla="*/ 95 h 558"/>
                <a:gd name="T4" fmla="*/ 0 w 153"/>
                <a:gd name="T5" fmla="*/ 463 h 558"/>
                <a:gd name="T6" fmla="*/ 95 w 153"/>
                <a:gd name="T7" fmla="*/ 558 h 558"/>
                <a:gd name="T8" fmla="*/ 95 w 153"/>
                <a:gd name="T9" fmla="*/ 558 h 558"/>
                <a:gd name="T10" fmla="*/ 95 w 153"/>
                <a:gd name="T11" fmla="*/ 558 h 558"/>
                <a:gd name="T12" fmla="*/ 95 w 153"/>
                <a:gd name="T13" fmla="*/ 558 h 558"/>
                <a:gd name="T14" fmla="*/ 96 w 153"/>
                <a:gd name="T15" fmla="*/ 558 h 558"/>
                <a:gd name="T16" fmla="*/ 96 w 153"/>
                <a:gd name="T17" fmla="*/ 558 h 558"/>
                <a:gd name="T18" fmla="*/ 96 w 153"/>
                <a:gd name="T19" fmla="*/ 558 h 558"/>
                <a:gd name="T20" fmla="*/ 96 w 153"/>
                <a:gd name="T21" fmla="*/ 558 h 558"/>
                <a:gd name="T22" fmla="*/ 97 w 153"/>
                <a:gd name="T23" fmla="*/ 558 h 558"/>
                <a:gd name="T24" fmla="*/ 97 w 153"/>
                <a:gd name="T25" fmla="*/ 558 h 558"/>
                <a:gd name="T26" fmla="*/ 153 w 153"/>
                <a:gd name="T27" fmla="*/ 538 h 558"/>
                <a:gd name="T28" fmla="*/ 137 w 153"/>
                <a:gd name="T29" fmla="*/ 539 h 558"/>
                <a:gd name="T30" fmla="*/ 49 w 153"/>
                <a:gd name="T31" fmla="*/ 451 h 558"/>
                <a:gd name="T32" fmla="*/ 49 w 153"/>
                <a:gd name="T33" fmla="*/ 107 h 558"/>
                <a:gd name="T34" fmla="*/ 137 w 153"/>
                <a:gd name="T35" fmla="*/ 19 h 558"/>
                <a:gd name="T36" fmla="*/ 153 w 153"/>
                <a:gd name="T37" fmla="*/ 20 h 558"/>
                <a:gd name="T38" fmla="*/ 97 w 153"/>
                <a:gd name="T39" fmla="*/ 0 h 558"/>
                <a:gd name="T40" fmla="*/ 97 w 153"/>
                <a:gd name="T41" fmla="*/ 0 h 558"/>
                <a:gd name="T42" fmla="*/ 96 w 153"/>
                <a:gd name="T43" fmla="*/ 0 h 558"/>
                <a:gd name="T44" fmla="*/ 96 w 153"/>
                <a:gd name="T45" fmla="*/ 0 h 558"/>
                <a:gd name="T46" fmla="*/ 96 w 153"/>
                <a:gd name="T47" fmla="*/ 0 h 558"/>
                <a:gd name="T48" fmla="*/ 96 w 153"/>
                <a:gd name="T49" fmla="*/ 0 h 558"/>
                <a:gd name="T50" fmla="*/ 95 w 153"/>
                <a:gd name="T51" fmla="*/ 0 h 558"/>
                <a:gd name="T52" fmla="*/ 95 w 153"/>
                <a:gd name="T53" fmla="*/ 0 h 558"/>
                <a:gd name="T54" fmla="*/ 95 w 153"/>
                <a:gd name="T55" fmla="*/ 0 h 558"/>
                <a:gd name="T56" fmla="*/ 95 w 153"/>
                <a:gd name="T57" fmla="*/ 0 h 558"/>
                <a:gd name="T58" fmla="*/ 95 w 153"/>
                <a:gd name="T59" fmla="*/ 0 h 558"/>
                <a:gd name="T60" fmla="*/ 95 w 153"/>
                <a:gd name="T6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558">
                  <a:moveTo>
                    <a:pt x="95" y="0"/>
                  </a:moveTo>
                  <a:cubicBezTo>
                    <a:pt x="42" y="0"/>
                    <a:pt x="0" y="43"/>
                    <a:pt x="0" y="95"/>
                  </a:cubicBezTo>
                  <a:cubicBezTo>
                    <a:pt x="0" y="463"/>
                    <a:pt x="0" y="463"/>
                    <a:pt x="0" y="463"/>
                  </a:cubicBezTo>
                  <a:cubicBezTo>
                    <a:pt x="0" y="516"/>
                    <a:pt x="42" y="558"/>
                    <a:pt x="95" y="558"/>
                  </a:cubicBezTo>
                  <a:cubicBezTo>
                    <a:pt x="95" y="558"/>
                    <a:pt x="95" y="558"/>
                    <a:pt x="95" y="558"/>
                  </a:cubicBezTo>
                  <a:cubicBezTo>
                    <a:pt x="95" y="558"/>
                    <a:pt x="95" y="558"/>
                    <a:pt x="95" y="558"/>
                  </a:cubicBezTo>
                  <a:cubicBezTo>
                    <a:pt x="95" y="558"/>
                    <a:pt x="95" y="558"/>
                    <a:pt x="95" y="558"/>
                  </a:cubicBezTo>
                  <a:cubicBezTo>
                    <a:pt x="95" y="558"/>
                    <a:pt x="95" y="558"/>
                    <a:pt x="96" y="558"/>
                  </a:cubicBezTo>
                  <a:cubicBezTo>
                    <a:pt x="96" y="558"/>
                    <a:pt x="96" y="558"/>
                    <a:pt x="96" y="558"/>
                  </a:cubicBezTo>
                  <a:cubicBezTo>
                    <a:pt x="96" y="558"/>
                    <a:pt x="96" y="558"/>
                    <a:pt x="96" y="558"/>
                  </a:cubicBezTo>
                  <a:cubicBezTo>
                    <a:pt x="96" y="558"/>
                    <a:pt x="96" y="558"/>
                    <a:pt x="96" y="558"/>
                  </a:cubicBezTo>
                  <a:cubicBezTo>
                    <a:pt x="96" y="558"/>
                    <a:pt x="96" y="558"/>
                    <a:pt x="97" y="558"/>
                  </a:cubicBezTo>
                  <a:cubicBezTo>
                    <a:pt x="97" y="558"/>
                    <a:pt x="97" y="558"/>
                    <a:pt x="97" y="558"/>
                  </a:cubicBezTo>
                  <a:cubicBezTo>
                    <a:pt x="118" y="557"/>
                    <a:pt x="137" y="550"/>
                    <a:pt x="153" y="538"/>
                  </a:cubicBezTo>
                  <a:cubicBezTo>
                    <a:pt x="148" y="539"/>
                    <a:pt x="143" y="539"/>
                    <a:pt x="137" y="539"/>
                  </a:cubicBezTo>
                  <a:cubicBezTo>
                    <a:pt x="88" y="539"/>
                    <a:pt x="49" y="500"/>
                    <a:pt x="49" y="451"/>
                  </a:cubicBezTo>
                  <a:cubicBezTo>
                    <a:pt x="49" y="107"/>
                    <a:pt x="49" y="107"/>
                    <a:pt x="49" y="107"/>
                  </a:cubicBezTo>
                  <a:cubicBezTo>
                    <a:pt x="49" y="59"/>
                    <a:pt x="88" y="19"/>
                    <a:pt x="137" y="19"/>
                  </a:cubicBezTo>
                  <a:cubicBezTo>
                    <a:pt x="143" y="19"/>
                    <a:pt x="148" y="20"/>
                    <a:pt x="153" y="20"/>
                  </a:cubicBezTo>
                  <a:cubicBezTo>
                    <a:pt x="137" y="8"/>
                    <a:pt x="118" y="1"/>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4" name="Freeform 60"/>
            <p:cNvSpPr>
              <a:spLocks/>
            </p:cNvSpPr>
            <p:nvPr/>
          </p:nvSpPr>
          <p:spPr bwMode="auto">
            <a:xfrm>
              <a:off x="3131" y="2610"/>
              <a:ext cx="69" cy="829"/>
            </a:xfrm>
            <a:custGeom>
              <a:avLst/>
              <a:gdLst>
                <a:gd name="T0" fmla="*/ 14 w 29"/>
                <a:gd name="T1" fmla="*/ 0 h 351"/>
                <a:gd name="T2" fmla="*/ 0 w 29"/>
                <a:gd name="T3" fmla="*/ 16 h 351"/>
                <a:gd name="T4" fmla="*/ 0 w 29"/>
                <a:gd name="T5" fmla="*/ 335 h 351"/>
                <a:gd name="T6" fmla="*/ 14 w 29"/>
                <a:gd name="T7" fmla="*/ 351 h 351"/>
                <a:gd name="T8" fmla="*/ 29 w 29"/>
                <a:gd name="T9" fmla="*/ 335 h 351"/>
                <a:gd name="T10" fmla="*/ 29 w 29"/>
                <a:gd name="T11" fmla="*/ 16 h 351"/>
                <a:gd name="T12" fmla="*/ 14 w 29"/>
                <a:gd name="T13" fmla="*/ 0 h 351"/>
              </a:gdLst>
              <a:ahLst/>
              <a:cxnLst>
                <a:cxn ang="0">
                  <a:pos x="T0" y="T1"/>
                </a:cxn>
                <a:cxn ang="0">
                  <a:pos x="T2" y="T3"/>
                </a:cxn>
                <a:cxn ang="0">
                  <a:pos x="T4" y="T5"/>
                </a:cxn>
                <a:cxn ang="0">
                  <a:pos x="T6" y="T7"/>
                </a:cxn>
                <a:cxn ang="0">
                  <a:pos x="T8" y="T9"/>
                </a:cxn>
                <a:cxn ang="0">
                  <a:pos x="T10" y="T11"/>
                </a:cxn>
                <a:cxn ang="0">
                  <a:pos x="T12" y="T13"/>
                </a:cxn>
              </a:cxnLst>
              <a:rect l="0" t="0" r="r" b="b"/>
              <a:pathLst>
                <a:path w="29" h="351">
                  <a:moveTo>
                    <a:pt x="14" y="0"/>
                  </a:moveTo>
                  <a:cubicBezTo>
                    <a:pt x="6" y="0"/>
                    <a:pt x="0" y="7"/>
                    <a:pt x="0" y="16"/>
                  </a:cubicBezTo>
                  <a:cubicBezTo>
                    <a:pt x="0" y="335"/>
                    <a:pt x="0" y="335"/>
                    <a:pt x="0" y="335"/>
                  </a:cubicBezTo>
                  <a:cubicBezTo>
                    <a:pt x="0" y="344"/>
                    <a:pt x="6" y="351"/>
                    <a:pt x="14" y="351"/>
                  </a:cubicBezTo>
                  <a:cubicBezTo>
                    <a:pt x="22" y="351"/>
                    <a:pt x="29" y="344"/>
                    <a:pt x="29" y="335"/>
                  </a:cubicBezTo>
                  <a:cubicBezTo>
                    <a:pt x="29" y="16"/>
                    <a:pt x="29" y="16"/>
                    <a:pt x="29" y="16"/>
                  </a:cubicBezTo>
                  <a:cubicBezTo>
                    <a:pt x="29" y="7"/>
                    <a:pt x="22" y="0"/>
                    <a:pt x="14"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2004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14</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grpSp>
        <p:nvGrpSpPr>
          <p:cNvPr id="5" name="Group 5"/>
          <p:cNvGrpSpPr>
            <a:grpSpLocks noChangeAspect="1"/>
          </p:cNvGrpSpPr>
          <p:nvPr/>
        </p:nvGrpSpPr>
        <p:grpSpPr bwMode="auto">
          <a:xfrm>
            <a:off x="6035040" y="1282701"/>
            <a:ext cx="3104198" cy="1709328"/>
            <a:chOff x="488" y="765"/>
            <a:chExt cx="5074" cy="2794"/>
          </a:xfrm>
        </p:grpSpPr>
        <p:sp>
          <p:nvSpPr>
            <p:cNvPr id="7" name="Freeform 6"/>
            <p:cNvSpPr>
              <a:spLocks/>
            </p:cNvSpPr>
            <p:nvPr/>
          </p:nvSpPr>
          <p:spPr bwMode="auto">
            <a:xfrm>
              <a:off x="828" y="765"/>
              <a:ext cx="4559" cy="2216"/>
            </a:xfrm>
            <a:custGeom>
              <a:avLst/>
              <a:gdLst>
                <a:gd name="T0" fmla="*/ 965 w 1930"/>
                <a:gd name="T1" fmla="*/ 95 h 938"/>
                <a:gd name="T2" fmla="*/ 1842 w 1930"/>
                <a:gd name="T3" fmla="*/ 938 h 938"/>
                <a:gd name="T4" fmla="*/ 1930 w 1930"/>
                <a:gd name="T5" fmla="*/ 938 h 938"/>
                <a:gd name="T6" fmla="*/ 965 w 1930"/>
                <a:gd name="T7" fmla="*/ 0 h 938"/>
                <a:gd name="T8" fmla="*/ 0 w 1930"/>
                <a:gd name="T9" fmla="*/ 938 h 938"/>
                <a:gd name="T10" fmla="*/ 87 w 1930"/>
                <a:gd name="T11" fmla="*/ 938 h 938"/>
                <a:gd name="T12" fmla="*/ 965 w 1930"/>
                <a:gd name="T13" fmla="*/ 95 h 938"/>
              </a:gdLst>
              <a:ahLst/>
              <a:cxnLst>
                <a:cxn ang="0">
                  <a:pos x="T0" y="T1"/>
                </a:cxn>
                <a:cxn ang="0">
                  <a:pos x="T2" y="T3"/>
                </a:cxn>
                <a:cxn ang="0">
                  <a:pos x="T4" y="T5"/>
                </a:cxn>
                <a:cxn ang="0">
                  <a:pos x="T6" y="T7"/>
                </a:cxn>
                <a:cxn ang="0">
                  <a:pos x="T8" y="T9"/>
                </a:cxn>
                <a:cxn ang="0">
                  <a:pos x="T10" y="T11"/>
                </a:cxn>
                <a:cxn ang="0">
                  <a:pos x="T12" y="T13"/>
                </a:cxn>
              </a:cxnLst>
              <a:rect l="0" t="0" r="r" b="b"/>
              <a:pathLst>
                <a:path w="1930" h="938">
                  <a:moveTo>
                    <a:pt x="965" y="95"/>
                  </a:moveTo>
                  <a:cubicBezTo>
                    <a:pt x="1449" y="95"/>
                    <a:pt x="1842" y="472"/>
                    <a:pt x="1842" y="938"/>
                  </a:cubicBezTo>
                  <a:cubicBezTo>
                    <a:pt x="1930" y="938"/>
                    <a:pt x="1930" y="938"/>
                    <a:pt x="1930" y="938"/>
                  </a:cubicBezTo>
                  <a:cubicBezTo>
                    <a:pt x="1930" y="420"/>
                    <a:pt x="1498" y="0"/>
                    <a:pt x="965" y="0"/>
                  </a:cubicBezTo>
                  <a:cubicBezTo>
                    <a:pt x="432" y="0"/>
                    <a:pt x="0" y="420"/>
                    <a:pt x="0" y="938"/>
                  </a:cubicBezTo>
                  <a:cubicBezTo>
                    <a:pt x="87" y="938"/>
                    <a:pt x="87" y="938"/>
                    <a:pt x="87" y="938"/>
                  </a:cubicBezTo>
                  <a:cubicBezTo>
                    <a:pt x="87" y="472"/>
                    <a:pt x="480" y="95"/>
                    <a:pt x="965" y="95"/>
                  </a:cubicBezTo>
                  <a:close/>
                </a:path>
              </a:pathLst>
            </a:custGeom>
            <a:solidFill>
              <a:srgbClr val="BA2C2B">
                <a:alpha val="8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1034" y="989"/>
              <a:ext cx="4145" cy="1992"/>
            </a:xfrm>
            <a:custGeom>
              <a:avLst/>
              <a:gdLst>
                <a:gd name="T0" fmla="*/ 878 w 1755"/>
                <a:gd name="T1" fmla="*/ 0 h 843"/>
                <a:gd name="T2" fmla="*/ 0 w 1755"/>
                <a:gd name="T3" fmla="*/ 843 h 843"/>
                <a:gd name="T4" fmla="*/ 99 w 1755"/>
                <a:gd name="T5" fmla="*/ 843 h 843"/>
                <a:gd name="T6" fmla="*/ 878 w 1755"/>
                <a:gd name="T7" fmla="*/ 90 h 843"/>
                <a:gd name="T8" fmla="*/ 1657 w 1755"/>
                <a:gd name="T9" fmla="*/ 843 h 843"/>
                <a:gd name="T10" fmla="*/ 1755 w 1755"/>
                <a:gd name="T11" fmla="*/ 843 h 843"/>
                <a:gd name="T12" fmla="*/ 878 w 1755"/>
                <a:gd name="T13" fmla="*/ 0 h 843"/>
              </a:gdLst>
              <a:ahLst/>
              <a:cxnLst>
                <a:cxn ang="0">
                  <a:pos x="T0" y="T1"/>
                </a:cxn>
                <a:cxn ang="0">
                  <a:pos x="T2" y="T3"/>
                </a:cxn>
                <a:cxn ang="0">
                  <a:pos x="T4" y="T5"/>
                </a:cxn>
                <a:cxn ang="0">
                  <a:pos x="T6" y="T7"/>
                </a:cxn>
                <a:cxn ang="0">
                  <a:pos x="T8" y="T9"/>
                </a:cxn>
                <a:cxn ang="0">
                  <a:pos x="T10" y="T11"/>
                </a:cxn>
                <a:cxn ang="0">
                  <a:pos x="T12" y="T13"/>
                </a:cxn>
              </a:cxnLst>
              <a:rect l="0" t="0" r="r" b="b"/>
              <a:pathLst>
                <a:path w="1755" h="843">
                  <a:moveTo>
                    <a:pt x="878" y="0"/>
                  </a:moveTo>
                  <a:cubicBezTo>
                    <a:pt x="393" y="0"/>
                    <a:pt x="0" y="377"/>
                    <a:pt x="0" y="843"/>
                  </a:cubicBezTo>
                  <a:cubicBezTo>
                    <a:pt x="99" y="843"/>
                    <a:pt x="99" y="843"/>
                    <a:pt x="99" y="843"/>
                  </a:cubicBezTo>
                  <a:cubicBezTo>
                    <a:pt x="99" y="427"/>
                    <a:pt x="448" y="90"/>
                    <a:pt x="878" y="90"/>
                  </a:cubicBezTo>
                  <a:cubicBezTo>
                    <a:pt x="1308" y="90"/>
                    <a:pt x="1657" y="427"/>
                    <a:pt x="1657" y="843"/>
                  </a:cubicBezTo>
                  <a:cubicBezTo>
                    <a:pt x="1755" y="843"/>
                    <a:pt x="1755" y="843"/>
                    <a:pt x="1755" y="843"/>
                  </a:cubicBezTo>
                  <a:cubicBezTo>
                    <a:pt x="1755" y="377"/>
                    <a:pt x="1362" y="0"/>
                    <a:pt x="878" y="0"/>
                  </a:cubicBez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1267" y="1202"/>
              <a:ext cx="3681" cy="1779"/>
            </a:xfrm>
            <a:custGeom>
              <a:avLst/>
              <a:gdLst>
                <a:gd name="T0" fmla="*/ 779 w 1558"/>
                <a:gd name="T1" fmla="*/ 84 h 753"/>
                <a:gd name="T2" fmla="*/ 1465 w 1558"/>
                <a:gd name="T3" fmla="*/ 753 h 753"/>
                <a:gd name="T4" fmla="*/ 1558 w 1558"/>
                <a:gd name="T5" fmla="*/ 753 h 753"/>
                <a:gd name="T6" fmla="*/ 779 w 1558"/>
                <a:gd name="T7" fmla="*/ 0 h 753"/>
                <a:gd name="T8" fmla="*/ 0 w 1558"/>
                <a:gd name="T9" fmla="*/ 753 h 753"/>
                <a:gd name="T10" fmla="*/ 93 w 1558"/>
                <a:gd name="T11" fmla="*/ 753 h 753"/>
                <a:gd name="T12" fmla="*/ 779 w 1558"/>
                <a:gd name="T13" fmla="*/ 84 h 753"/>
              </a:gdLst>
              <a:ahLst/>
              <a:cxnLst>
                <a:cxn ang="0">
                  <a:pos x="T0" y="T1"/>
                </a:cxn>
                <a:cxn ang="0">
                  <a:pos x="T2" y="T3"/>
                </a:cxn>
                <a:cxn ang="0">
                  <a:pos x="T4" y="T5"/>
                </a:cxn>
                <a:cxn ang="0">
                  <a:pos x="T6" y="T7"/>
                </a:cxn>
                <a:cxn ang="0">
                  <a:pos x="T8" y="T9"/>
                </a:cxn>
                <a:cxn ang="0">
                  <a:pos x="T10" y="T11"/>
                </a:cxn>
                <a:cxn ang="0">
                  <a:pos x="T12" y="T13"/>
                </a:cxn>
              </a:cxnLst>
              <a:rect l="0" t="0" r="r" b="b"/>
              <a:pathLst>
                <a:path w="1558" h="753">
                  <a:moveTo>
                    <a:pt x="779" y="84"/>
                  </a:moveTo>
                  <a:cubicBezTo>
                    <a:pt x="1158" y="84"/>
                    <a:pt x="1465" y="383"/>
                    <a:pt x="1465" y="753"/>
                  </a:cubicBezTo>
                  <a:cubicBezTo>
                    <a:pt x="1558" y="753"/>
                    <a:pt x="1558" y="753"/>
                    <a:pt x="1558" y="753"/>
                  </a:cubicBezTo>
                  <a:cubicBezTo>
                    <a:pt x="1558" y="337"/>
                    <a:pt x="1209" y="0"/>
                    <a:pt x="779" y="0"/>
                  </a:cubicBezTo>
                  <a:cubicBezTo>
                    <a:pt x="349" y="0"/>
                    <a:pt x="0" y="337"/>
                    <a:pt x="0" y="753"/>
                  </a:cubicBezTo>
                  <a:cubicBezTo>
                    <a:pt x="93" y="753"/>
                    <a:pt x="93" y="753"/>
                    <a:pt x="93" y="753"/>
                  </a:cubicBezTo>
                  <a:cubicBezTo>
                    <a:pt x="93" y="383"/>
                    <a:pt x="400" y="84"/>
                    <a:pt x="779" y="84"/>
                  </a:cubicBezTo>
                  <a:close/>
                </a:path>
              </a:pathLst>
            </a:custGeom>
            <a:solidFill>
              <a:srgbClr val="FBA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1487" y="1400"/>
              <a:ext cx="3241" cy="1581"/>
            </a:xfrm>
            <a:custGeom>
              <a:avLst/>
              <a:gdLst>
                <a:gd name="T0" fmla="*/ 686 w 1372"/>
                <a:gd name="T1" fmla="*/ 0 h 669"/>
                <a:gd name="T2" fmla="*/ 0 w 1372"/>
                <a:gd name="T3" fmla="*/ 669 h 669"/>
                <a:gd name="T4" fmla="*/ 98 w 1372"/>
                <a:gd name="T5" fmla="*/ 669 h 669"/>
                <a:gd name="T6" fmla="*/ 686 w 1372"/>
                <a:gd name="T7" fmla="*/ 90 h 669"/>
                <a:gd name="T8" fmla="*/ 1274 w 1372"/>
                <a:gd name="T9" fmla="*/ 669 h 669"/>
                <a:gd name="T10" fmla="*/ 1372 w 1372"/>
                <a:gd name="T11" fmla="*/ 669 h 669"/>
                <a:gd name="T12" fmla="*/ 686 w 1372"/>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1372" h="669">
                  <a:moveTo>
                    <a:pt x="686" y="0"/>
                  </a:moveTo>
                  <a:cubicBezTo>
                    <a:pt x="307" y="0"/>
                    <a:pt x="0" y="299"/>
                    <a:pt x="0" y="669"/>
                  </a:cubicBezTo>
                  <a:cubicBezTo>
                    <a:pt x="98" y="669"/>
                    <a:pt x="98" y="669"/>
                    <a:pt x="98" y="669"/>
                  </a:cubicBezTo>
                  <a:cubicBezTo>
                    <a:pt x="98" y="349"/>
                    <a:pt x="361" y="90"/>
                    <a:pt x="686" y="90"/>
                  </a:cubicBezTo>
                  <a:cubicBezTo>
                    <a:pt x="1010" y="90"/>
                    <a:pt x="1274" y="349"/>
                    <a:pt x="1274" y="669"/>
                  </a:cubicBezTo>
                  <a:cubicBezTo>
                    <a:pt x="1372" y="669"/>
                    <a:pt x="1372" y="669"/>
                    <a:pt x="1372" y="669"/>
                  </a:cubicBezTo>
                  <a:cubicBezTo>
                    <a:pt x="1372" y="299"/>
                    <a:pt x="1065" y="0"/>
                    <a:pt x="686" y="0"/>
                  </a:cubicBezTo>
                  <a:close/>
                </a:path>
              </a:pathLst>
            </a:custGeom>
            <a:solidFill>
              <a:srgbClr val="B2B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1719" y="1613"/>
              <a:ext cx="2778" cy="1368"/>
            </a:xfrm>
            <a:custGeom>
              <a:avLst/>
              <a:gdLst>
                <a:gd name="T0" fmla="*/ 588 w 1176"/>
                <a:gd name="T1" fmla="*/ 90 h 579"/>
                <a:gd name="T2" fmla="*/ 1094 w 1176"/>
                <a:gd name="T3" fmla="*/ 579 h 579"/>
                <a:gd name="T4" fmla="*/ 1176 w 1176"/>
                <a:gd name="T5" fmla="*/ 579 h 579"/>
                <a:gd name="T6" fmla="*/ 588 w 1176"/>
                <a:gd name="T7" fmla="*/ 0 h 579"/>
                <a:gd name="T8" fmla="*/ 0 w 1176"/>
                <a:gd name="T9" fmla="*/ 579 h 579"/>
                <a:gd name="T10" fmla="*/ 82 w 1176"/>
                <a:gd name="T11" fmla="*/ 579 h 579"/>
                <a:gd name="T12" fmla="*/ 588 w 1176"/>
                <a:gd name="T13" fmla="*/ 90 h 579"/>
              </a:gdLst>
              <a:ahLst/>
              <a:cxnLst>
                <a:cxn ang="0">
                  <a:pos x="T0" y="T1"/>
                </a:cxn>
                <a:cxn ang="0">
                  <a:pos x="T2" y="T3"/>
                </a:cxn>
                <a:cxn ang="0">
                  <a:pos x="T4" y="T5"/>
                </a:cxn>
                <a:cxn ang="0">
                  <a:pos x="T6" y="T7"/>
                </a:cxn>
                <a:cxn ang="0">
                  <a:pos x="T8" y="T9"/>
                </a:cxn>
                <a:cxn ang="0">
                  <a:pos x="T10" y="T11"/>
                </a:cxn>
                <a:cxn ang="0">
                  <a:pos x="T12" y="T13"/>
                </a:cxn>
              </a:cxnLst>
              <a:rect l="0" t="0" r="r" b="b"/>
              <a:pathLst>
                <a:path w="1176" h="579">
                  <a:moveTo>
                    <a:pt x="588" y="90"/>
                  </a:moveTo>
                  <a:cubicBezTo>
                    <a:pt x="867" y="90"/>
                    <a:pt x="1094" y="309"/>
                    <a:pt x="1094" y="579"/>
                  </a:cubicBezTo>
                  <a:cubicBezTo>
                    <a:pt x="1176" y="579"/>
                    <a:pt x="1176" y="579"/>
                    <a:pt x="1176" y="579"/>
                  </a:cubicBezTo>
                  <a:cubicBezTo>
                    <a:pt x="1176" y="259"/>
                    <a:pt x="912" y="0"/>
                    <a:pt x="588" y="0"/>
                  </a:cubicBezTo>
                  <a:cubicBezTo>
                    <a:pt x="263" y="0"/>
                    <a:pt x="0" y="259"/>
                    <a:pt x="0" y="579"/>
                  </a:cubicBezTo>
                  <a:cubicBezTo>
                    <a:pt x="82" y="579"/>
                    <a:pt x="82" y="579"/>
                    <a:pt x="82" y="579"/>
                  </a:cubicBezTo>
                  <a:cubicBezTo>
                    <a:pt x="82" y="309"/>
                    <a:pt x="309" y="90"/>
                    <a:pt x="588" y="9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912" y="1826"/>
              <a:ext cx="2391" cy="1155"/>
            </a:xfrm>
            <a:custGeom>
              <a:avLst/>
              <a:gdLst>
                <a:gd name="T0" fmla="*/ 506 w 1012"/>
                <a:gd name="T1" fmla="*/ 0 h 489"/>
                <a:gd name="T2" fmla="*/ 0 w 1012"/>
                <a:gd name="T3" fmla="*/ 489 h 489"/>
                <a:gd name="T4" fmla="*/ 77 w 1012"/>
                <a:gd name="T5" fmla="*/ 489 h 489"/>
                <a:gd name="T6" fmla="*/ 506 w 1012"/>
                <a:gd name="T7" fmla="*/ 73 h 489"/>
                <a:gd name="T8" fmla="*/ 935 w 1012"/>
                <a:gd name="T9" fmla="*/ 489 h 489"/>
                <a:gd name="T10" fmla="*/ 1012 w 1012"/>
                <a:gd name="T11" fmla="*/ 489 h 489"/>
                <a:gd name="T12" fmla="*/ 506 w 1012"/>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1012" h="489">
                  <a:moveTo>
                    <a:pt x="506" y="0"/>
                  </a:moveTo>
                  <a:cubicBezTo>
                    <a:pt x="227" y="0"/>
                    <a:pt x="0" y="219"/>
                    <a:pt x="0" y="489"/>
                  </a:cubicBezTo>
                  <a:cubicBezTo>
                    <a:pt x="77" y="489"/>
                    <a:pt x="77" y="489"/>
                    <a:pt x="77" y="489"/>
                  </a:cubicBezTo>
                  <a:cubicBezTo>
                    <a:pt x="77" y="259"/>
                    <a:pt x="269" y="73"/>
                    <a:pt x="506" y="73"/>
                  </a:cubicBezTo>
                  <a:cubicBezTo>
                    <a:pt x="743" y="73"/>
                    <a:pt x="935" y="259"/>
                    <a:pt x="935" y="489"/>
                  </a:cubicBezTo>
                  <a:cubicBezTo>
                    <a:pt x="1012" y="489"/>
                    <a:pt x="1012" y="489"/>
                    <a:pt x="1012" y="489"/>
                  </a:cubicBezTo>
                  <a:cubicBezTo>
                    <a:pt x="1012" y="219"/>
                    <a:pt x="785" y="0"/>
                    <a:pt x="5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2094" y="1998"/>
              <a:ext cx="2027" cy="983"/>
            </a:xfrm>
            <a:custGeom>
              <a:avLst/>
              <a:gdLst>
                <a:gd name="T0" fmla="*/ 429 w 858"/>
                <a:gd name="T1" fmla="*/ 83 h 416"/>
                <a:gd name="T2" fmla="*/ 772 w 858"/>
                <a:gd name="T3" fmla="*/ 416 h 416"/>
                <a:gd name="T4" fmla="*/ 858 w 858"/>
                <a:gd name="T5" fmla="*/ 416 h 416"/>
                <a:gd name="T6" fmla="*/ 429 w 858"/>
                <a:gd name="T7" fmla="*/ 0 h 416"/>
                <a:gd name="T8" fmla="*/ 0 w 858"/>
                <a:gd name="T9" fmla="*/ 416 h 416"/>
                <a:gd name="T10" fmla="*/ 86 w 858"/>
                <a:gd name="T11" fmla="*/ 416 h 416"/>
                <a:gd name="T12" fmla="*/ 429 w 858"/>
                <a:gd name="T13" fmla="*/ 83 h 416"/>
              </a:gdLst>
              <a:ahLst/>
              <a:cxnLst>
                <a:cxn ang="0">
                  <a:pos x="T0" y="T1"/>
                </a:cxn>
                <a:cxn ang="0">
                  <a:pos x="T2" y="T3"/>
                </a:cxn>
                <a:cxn ang="0">
                  <a:pos x="T4" y="T5"/>
                </a:cxn>
                <a:cxn ang="0">
                  <a:pos x="T6" y="T7"/>
                </a:cxn>
                <a:cxn ang="0">
                  <a:pos x="T8" y="T9"/>
                </a:cxn>
                <a:cxn ang="0">
                  <a:pos x="T10" y="T11"/>
                </a:cxn>
                <a:cxn ang="0">
                  <a:pos x="T12" y="T13"/>
                </a:cxn>
              </a:cxnLst>
              <a:rect l="0" t="0" r="r" b="b"/>
              <a:pathLst>
                <a:path w="858" h="416">
                  <a:moveTo>
                    <a:pt x="429" y="83"/>
                  </a:moveTo>
                  <a:cubicBezTo>
                    <a:pt x="618" y="83"/>
                    <a:pt x="772" y="232"/>
                    <a:pt x="772" y="416"/>
                  </a:cubicBezTo>
                  <a:cubicBezTo>
                    <a:pt x="858" y="416"/>
                    <a:pt x="858" y="416"/>
                    <a:pt x="858" y="416"/>
                  </a:cubicBezTo>
                  <a:cubicBezTo>
                    <a:pt x="858" y="186"/>
                    <a:pt x="666" y="0"/>
                    <a:pt x="429" y="0"/>
                  </a:cubicBezTo>
                  <a:cubicBezTo>
                    <a:pt x="192" y="0"/>
                    <a:pt x="0" y="186"/>
                    <a:pt x="0" y="416"/>
                  </a:cubicBezTo>
                  <a:cubicBezTo>
                    <a:pt x="86" y="416"/>
                    <a:pt x="86" y="416"/>
                    <a:pt x="86" y="416"/>
                  </a:cubicBezTo>
                  <a:cubicBezTo>
                    <a:pt x="86" y="232"/>
                    <a:pt x="240" y="83"/>
                    <a:pt x="429" y="83"/>
                  </a:cubicBez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488" y="2489"/>
              <a:ext cx="1998" cy="981"/>
            </a:xfrm>
            <a:custGeom>
              <a:avLst/>
              <a:gdLst>
                <a:gd name="T0" fmla="*/ 730 w 846"/>
                <a:gd name="T1" fmla="*/ 177 h 415"/>
                <a:gd name="T2" fmla="*/ 727 w 846"/>
                <a:gd name="T3" fmla="*/ 177 h 415"/>
                <a:gd name="T4" fmla="*/ 518 w 846"/>
                <a:gd name="T5" fmla="*/ 0 h 415"/>
                <a:gd name="T6" fmla="*/ 317 w 846"/>
                <a:gd name="T7" fmla="*/ 143 h 415"/>
                <a:gd name="T8" fmla="*/ 259 w 846"/>
                <a:gd name="T9" fmla="*/ 133 h 415"/>
                <a:gd name="T10" fmla="*/ 109 w 846"/>
                <a:gd name="T11" fmla="*/ 267 h 415"/>
                <a:gd name="T12" fmla="*/ 109 w 846"/>
                <a:gd name="T13" fmla="*/ 267 h 415"/>
                <a:gd name="T14" fmla="*/ 102 w 846"/>
                <a:gd name="T15" fmla="*/ 267 h 415"/>
                <a:gd name="T16" fmla="*/ 0 w 846"/>
                <a:gd name="T17" fmla="*/ 334 h 415"/>
                <a:gd name="T18" fmla="*/ 102 w 846"/>
                <a:gd name="T19" fmla="*/ 402 h 415"/>
                <a:gd name="T20" fmla="*/ 178 w 846"/>
                <a:gd name="T21" fmla="*/ 380 h 415"/>
                <a:gd name="T22" fmla="*/ 259 w 846"/>
                <a:gd name="T23" fmla="*/ 402 h 415"/>
                <a:gd name="T24" fmla="*/ 371 w 846"/>
                <a:gd name="T25" fmla="*/ 357 h 415"/>
                <a:gd name="T26" fmla="*/ 518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72"/>
                    <a:pt x="46" y="402"/>
                    <a:pt x="102" y="402"/>
                  </a:cubicBezTo>
                  <a:cubicBezTo>
                    <a:pt x="132" y="402"/>
                    <a:pt x="159" y="393"/>
                    <a:pt x="178" y="380"/>
                  </a:cubicBezTo>
                  <a:cubicBezTo>
                    <a:pt x="201" y="394"/>
                    <a:pt x="229" y="402"/>
                    <a:pt x="259" y="402"/>
                  </a:cubicBezTo>
                  <a:cubicBezTo>
                    <a:pt x="304" y="402"/>
                    <a:pt x="344" y="384"/>
                    <a:pt x="371" y="357"/>
                  </a:cubicBezTo>
                  <a:cubicBezTo>
                    <a:pt x="409" y="393"/>
                    <a:pt x="461" y="415"/>
                    <a:pt x="518" y="415"/>
                  </a:cubicBezTo>
                  <a:cubicBezTo>
                    <a:pt x="572" y="415"/>
                    <a:pt x="621" y="396"/>
                    <a:pt x="659" y="363"/>
                  </a:cubicBezTo>
                  <a:cubicBezTo>
                    <a:pt x="678" y="377"/>
                    <a:pt x="703" y="385"/>
                    <a:pt x="730" y="385"/>
                  </a:cubicBezTo>
                  <a:cubicBezTo>
                    <a:pt x="794" y="385"/>
                    <a:pt x="846" y="338"/>
                    <a:pt x="846" y="281"/>
                  </a:cubicBezTo>
                  <a:cubicBezTo>
                    <a:pt x="846" y="224"/>
                    <a:pt x="794" y="177"/>
                    <a:pt x="730" y="17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88" y="2579"/>
              <a:ext cx="1998" cy="980"/>
            </a:xfrm>
            <a:custGeom>
              <a:avLst/>
              <a:gdLst>
                <a:gd name="T0" fmla="*/ 730 w 846"/>
                <a:gd name="T1" fmla="*/ 177 h 415"/>
                <a:gd name="T2" fmla="*/ 727 w 846"/>
                <a:gd name="T3" fmla="*/ 177 h 415"/>
                <a:gd name="T4" fmla="*/ 518 w 846"/>
                <a:gd name="T5" fmla="*/ 0 h 415"/>
                <a:gd name="T6" fmla="*/ 317 w 846"/>
                <a:gd name="T7" fmla="*/ 143 h 415"/>
                <a:gd name="T8" fmla="*/ 259 w 846"/>
                <a:gd name="T9" fmla="*/ 133 h 415"/>
                <a:gd name="T10" fmla="*/ 109 w 846"/>
                <a:gd name="T11" fmla="*/ 267 h 415"/>
                <a:gd name="T12" fmla="*/ 109 w 846"/>
                <a:gd name="T13" fmla="*/ 267 h 415"/>
                <a:gd name="T14" fmla="*/ 102 w 846"/>
                <a:gd name="T15" fmla="*/ 267 h 415"/>
                <a:gd name="T16" fmla="*/ 0 w 846"/>
                <a:gd name="T17" fmla="*/ 334 h 415"/>
                <a:gd name="T18" fmla="*/ 102 w 846"/>
                <a:gd name="T19" fmla="*/ 402 h 415"/>
                <a:gd name="T20" fmla="*/ 178 w 846"/>
                <a:gd name="T21" fmla="*/ 380 h 415"/>
                <a:gd name="T22" fmla="*/ 259 w 846"/>
                <a:gd name="T23" fmla="*/ 402 h 415"/>
                <a:gd name="T24" fmla="*/ 371 w 846"/>
                <a:gd name="T25" fmla="*/ 357 h 415"/>
                <a:gd name="T26" fmla="*/ 518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71"/>
                    <a:pt x="46" y="402"/>
                    <a:pt x="102" y="402"/>
                  </a:cubicBezTo>
                  <a:cubicBezTo>
                    <a:pt x="132" y="402"/>
                    <a:pt x="159" y="393"/>
                    <a:pt x="178" y="380"/>
                  </a:cubicBezTo>
                  <a:cubicBezTo>
                    <a:pt x="201" y="394"/>
                    <a:pt x="229" y="402"/>
                    <a:pt x="259" y="402"/>
                  </a:cubicBezTo>
                  <a:cubicBezTo>
                    <a:pt x="304" y="402"/>
                    <a:pt x="344" y="384"/>
                    <a:pt x="371" y="357"/>
                  </a:cubicBezTo>
                  <a:cubicBezTo>
                    <a:pt x="409" y="393"/>
                    <a:pt x="461" y="415"/>
                    <a:pt x="518" y="415"/>
                  </a:cubicBezTo>
                  <a:cubicBezTo>
                    <a:pt x="572" y="415"/>
                    <a:pt x="621" y="396"/>
                    <a:pt x="659" y="363"/>
                  </a:cubicBezTo>
                  <a:cubicBezTo>
                    <a:pt x="678" y="377"/>
                    <a:pt x="703" y="385"/>
                    <a:pt x="730" y="385"/>
                  </a:cubicBezTo>
                  <a:cubicBezTo>
                    <a:pt x="794" y="385"/>
                    <a:pt x="846" y="338"/>
                    <a:pt x="846" y="281"/>
                  </a:cubicBezTo>
                  <a:cubicBezTo>
                    <a:pt x="846" y="224"/>
                    <a:pt x="794" y="177"/>
                    <a:pt x="730" y="17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88" y="2489"/>
              <a:ext cx="1998" cy="834"/>
            </a:xfrm>
            <a:custGeom>
              <a:avLst/>
              <a:gdLst>
                <a:gd name="T0" fmla="*/ 102 w 846"/>
                <a:gd name="T1" fmla="*/ 305 h 353"/>
                <a:gd name="T2" fmla="*/ 109 w 846"/>
                <a:gd name="T3" fmla="*/ 305 h 353"/>
                <a:gd name="T4" fmla="*/ 109 w 846"/>
                <a:gd name="T5" fmla="*/ 305 h 353"/>
                <a:gd name="T6" fmla="*/ 259 w 846"/>
                <a:gd name="T7" fmla="*/ 171 h 353"/>
                <a:gd name="T8" fmla="*/ 317 w 846"/>
                <a:gd name="T9" fmla="*/ 181 h 353"/>
                <a:gd name="T10" fmla="*/ 518 w 846"/>
                <a:gd name="T11" fmla="*/ 38 h 353"/>
                <a:gd name="T12" fmla="*/ 727 w 846"/>
                <a:gd name="T13" fmla="*/ 215 h 353"/>
                <a:gd name="T14" fmla="*/ 730 w 846"/>
                <a:gd name="T15" fmla="*/ 215 h 353"/>
                <a:gd name="T16" fmla="*/ 844 w 846"/>
                <a:gd name="T17" fmla="*/ 300 h 353"/>
                <a:gd name="T18" fmla="*/ 846 w 846"/>
                <a:gd name="T19" fmla="*/ 281 h 353"/>
                <a:gd name="T20" fmla="*/ 730 w 846"/>
                <a:gd name="T21" fmla="*/ 177 h 353"/>
                <a:gd name="T22" fmla="*/ 727 w 846"/>
                <a:gd name="T23" fmla="*/ 177 h 353"/>
                <a:gd name="T24" fmla="*/ 518 w 846"/>
                <a:gd name="T25" fmla="*/ 0 h 353"/>
                <a:gd name="T26" fmla="*/ 317 w 846"/>
                <a:gd name="T27" fmla="*/ 143 h 353"/>
                <a:gd name="T28" fmla="*/ 259 w 846"/>
                <a:gd name="T29" fmla="*/ 133 h 353"/>
                <a:gd name="T30" fmla="*/ 109 w 846"/>
                <a:gd name="T31" fmla="*/ 267 h 353"/>
                <a:gd name="T32" fmla="*/ 109 w 846"/>
                <a:gd name="T33" fmla="*/ 267 h 353"/>
                <a:gd name="T34" fmla="*/ 102 w 846"/>
                <a:gd name="T35" fmla="*/ 267 h 353"/>
                <a:gd name="T36" fmla="*/ 0 w 846"/>
                <a:gd name="T37" fmla="*/ 334 h 353"/>
                <a:gd name="T38" fmla="*/ 4 w 846"/>
                <a:gd name="T39" fmla="*/ 353 h 353"/>
                <a:gd name="T40" fmla="*/ 102 w 846"/>
                <a:gd name="T41"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353">
                  <a:moveTo>
                    <a:pt x="102" y="305"/>
                  </a:moveTo>
                  <a:cubicBezTo>
                    <a:pt x="105" y="305"/>
                    <a:pt x="107" y="305"/>
                    <a:pt x="109" y="305"/>
                  </a:cubicBezTo>
                  <a:cubicBezTo>
                    <a:pt x="109" y="305"/>
                    <a:pt x="109" y="305"/>
                    <a:pt x="109" y="305"/>
                  </a:cubicBezTo>
                  <a:cubicBezTo>
                    <a:pt x="109" y="231"/>
                    <a:pt x="176" y="171"/>
                    <a:pt x="259" y="171"/>
                  </a:cubicBezTo>
                  <a:cubicBezTo>
                    <a:pt x="280" y="171"/>
                    <a:pt x="300" y="174"/>
                    <a:pt x="317" y="181"/>
                  </a:cubicBezTo>
                  <a:cubicBezTo>
                    <a:pt x="345" y="98"/>
                    <a:pt x="425" y="38"/>
                    <a:pt x="518" y="38"/>
                  </a:cubicBezTo>
                  <a:cubicBezTo>
                    <a:pt x="625" y="38"/>
                    <a:pt x="712" y="115"/>
                    <a:pt x="727" y="215"/>
                  </a:cubicBezTo>
                  <a:cubicBezTo>
                    <a:pt x="728" y="215"/>
                    <a:pt x="729" y="215"/>
                    <a:pt x="730" y="215"/>
                  </a:cubicBezTo>
                  <a:cubicBezTo>
                    <a:pt x="787" y="215"/>
                    <a:pt x="834" y="252"/>
                    <a:pt x="844" y="300"/>
                  </a:cubicBezTo>
                  <a:cubicBezTo>
                    <a:pt x="845" y="294"/>
                    <a:pt x="846" y="287"/>
                    <a:pt x="846" y="281"/>
                  </a:cubicBezTo>
                  <a:cubicBezTo>
                    <a:pt x="846" y="224"/>
                    <a:pt x="794" y="177"/>
                    <a:pt x="730" y="177"/>
                  </a:cubicBez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41"/>
                    <a:pt x="1" y="347"/>
                    <a:pt x="4" y="353"/>
                  </a:cubicBezTo>
                  <a:cubicBezTo>
                    <a:pt x="17" y="325"/>
                    <a:pt x="56" y="305"/>
                    <a:pt x="102" y="30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3563" y="2489"/>
              <a:ext cx="1999" cy="981"/>
            </a:xfrm>
            <a:custGeom>
              <a:avLst/>
              <a:gdLst>
                <a:gd name="T0" fmla="*/ 730 w 846"/>
                <a:gd name="T1" fmla="*/ 177 h 415"/>
                <a:gd name="T2" fmla="*/ 728 w 846"/>
                <a:gd name="T3" fmla="*/ 177 h 415"/>
                <a:gd name="T4" fmla="*/ 519 w 846"/>
                <a:gd name="T5" fmla="*/ 0 h 415"/>
                <a:gd name="T6" fmla="*/ 318 w 846"/>
                <a:gd name="T7" fmla="*/ 143 h 415"/>
                <a:gd name="T8" fmla="*/ 260 w 846"/>
                <a:gd name="T9" fmla="*/ 133 h 415"/>
                <a:gd name="T10" fmla="*/ 110 w 846"/>
                <a:gd name="T11" fmla="*/ 267 h 415"/>
                <a:gd name="T12" fmla="*/ 110 w 846"/>
                <a:gd name="T13" fmla="*/ 267 h 415"/>
                <a:gd name="T14" fmla="*/ 103 w 846"/>
                <a:gd name="T15" fmla="*/ 267 h 415"/>
                <a:gd name="T16" fmla="*/ 0 w 846"/>
                <a:gd name="T17" fmla="*/ 334 h 415"/>
                <a:gd name="T18" fmla="*/ 103 w 846"/>
                <a:gd name="T19" fmla="*/ 402 h 415"/>
                <a:gd name="T20" fmla="*/ 178 w 846"/>
                <a:gd name="T21" fmla="*/ 380 h 415"/>
                <a:gd name="T22" fmla="*/ 260 w 846"/>
                <a:gd name="T23" fmla="*/ 402 h 415"/>
                <a:gd name="T24" fmla="*/ 372 w 846"/>
                <a:gd name="T25" fmla="*/ 357 h 415"/>
                <a:gd name="T26" fmla="*/ 519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72"/>
                    <a:pt x="46" y="402"/>
                    <a:pt x="103" y="402"/>
                  </a:cubicBezTo>
                  <a:cubicBezTo>
                    <a:pt x="132" y="402"/>
                    <a:pt x="159" y="393"/>
                    <a:pt x="178" y="380"/>
                  </a:cubicBezTo>
                  <a:cubicBezTo>
                    <a:pt x="201" y="394"/>
                    <a:pt x="229" y="402"/>
                    <a:pt x="260" y="402"/>
                  </a:cubicBezTo>
                  <a:cubicBezTo>
                    <a:pt x="304" y="402"/>
                    <a:pt x="344" y="384"/>
                    <a:pt x="372" y="357"/>
                  </a:cubicBezTo>
                  <a:cubicBezTo>
                    <a:pt x="410" y="393"/>
                    <a:pt x="462" y="415"/>
                    <a:pt x="519" y="415"/>
                  </a:cubicBezTo>
                  <a:cubicBezTo>
                    <a:pt x="573" y="415"/>
                    <a:pt x="622" y="396"/>
                    <a:pt x="659" y="363"/>
                  </a:cubicBezTo>
                  <a:cubicBezTo>
                    <a:pt x="679" y="377"/>
                    <a:pt x="703" y="385"/>
                    <a:pt x="730" y="385"/>
                  </a:cubicBezTo>
                  <a:cubicBezTo>
                    <a:pt x="794" y="385"/>
                    <a:pt x="846" y="338"/>
                    <a:pt x="846" y="281"/>
                  </a:cubicBezTo>
                  <a:cubicBezTo>
                    <a:pt x="846" y="224"/>
                    <a:pt x="794" y="177"/>
                    <a:pt x="730" y="17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3563" y="2579"/>
              <a:ext cx="1999" cy="980"/>
            </a:xfrm>
            <a:custGeom>
              <a:avLst/>
              <a:gdLst>
                <a:gd name="T0" fmla="*/ 730 w 846"/>
                <a:gd name="T1" fmla="*/ 177 h 415"/>
                <a:gd name="T2" fmla="*/ 728 w 846"/>
                <a:gd name="T3" fmla="*/ 177 h 415"/>
                <a:gd name="T4" fmla="*/ 519 w 846"/>
                <a:gd name="T5" fmla="*/ 0 h 415"/>
                <a:gd name="T6" fmla="*/ 318 w 846"/>
                <a:gd name="T7" fmla="*/ 143 h 415"/>
                <a:gd name="T8" fmla="*/ 260 w 846"/>
                <a:gd name="T9" fmla="*/ 133 h 415"/>
                <a:gd name="T10" fmla="*/ 110 w 846"/>
                <a:gd name="T11" fmla="*/ 267 h 415"/>
                <a:gd name="T12" fmla="*/ 110 w 846"/>
                <a:gd name="T13" fmla="*/ 267 h 415"/>
                <a:gd name="T14" fmla="*/ 103 w 846"/>
                <a:gd name="T15" fmla="*/ 267 h 415"/>
                <a:gd name="T16" fmla="*/ 0 w 846"/>
                <a:gd name="T17" fmla="*/ 334 h 415"/>
                <a:gd name="T18" fmla="*/ 103 w 846"/>
                <a:gd name="T19" fmla="*/ 402 h 415"/>
                <a:gd name="T20" fmla="*/ 178 w 846"/>
                <a:gd name="T21" fmla="*/ 380 h 415"/>
                <a:gd name="T22" fmla="*/ 260 w 846"/>
                <a:gd name="T23" fmla="*/ 402 h 415"/>
                <a:gd name="T24" fmla="*/ 372 w 846"/>
                <a:gd name="T25" fmla="*/ 357 h 415"/>
                <a:gd name="T26" fmla="*/ 519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71"/>
                    <a:pt x="46" y="402"/>
                    <a:pt x="103" y="402"/>
                  </a:cubicBezTo>
                  <a:cubicBezTo>
                    <a:pt x="132" y="402"/>
                    <a:pt x="159" y="393"/>
                    <a:pt x="178" y="380"/>
                  </a:cubicBezTo>
                  <a:cubicBezTo>
                    <a:pt x="201" y="394"/>
                    <a:pt x="229" y="402"/>
                    <a:pt x="260" y="402"/>
                  </a:cubicBezTo>
                  <a:cubicBezTo>
                    <a:pt x="304" y="402"/>
                    <a:pt x="344" y="384"/>
                    <a:pt x="372" y="357"/>
                  </a:cubicBezTo>
                  <a:cubicBezTo>
                    <a:pt x="410" y="393"/>
                    <a:pt x="462" y="415"/>
                    <a:pt x="519" y="415"/>
                  </a:cubicBezTo>
                  <a:cubicBezTo>
                    <a:pt x="573" y="415"/>
                    <a:pt x="622" y="396"/>
                    <a:pt x="659" y="363"/>
                  </a:cubicBezTo>
                  <a:cubicBezTo>
                    <a:pt x="679" y="377"/>
                    <a:pt x="703" y="385"/>
                    <a:pt x="730" y="385"/>
                  </a:cubicBezTo>
                  <a:cubicBezTo>
                    <a:pt x="794" y="385"/>
                    <a:pt x="846" y="338"/>
                    <a:pt x="846" y="281"/>
                  </a:cubicBezTo>
                  <a:cubicBezTo>
                    <a:pt x="846" y="224"/>
                    <a:pt x="794" y="177"/>
                    <a:pt x="730" y="17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3563" y="2489"/>
              <a:ext cx="1999" cy="834"/>
            </a:xfrm>
            <a:custGeom>
              <a:avLst/>
              <a:gdLst>
                <a:gd name="T0" fmla="*/ 103 w 846"/>
                <a:gd name="T1" fmla="*/ 305 h 353"/>
                <a:gd name="T2" fmla="*/ 110 w 846"/>
                <a:gd name="T3" fmla="*/ 305 h 353"/>
                <a:gd name="T4" fmla="*/ 110 w 846"/>
                <a:gd name="T5" fmla="*/ 305 h 353"/>
                <a:gd name="T6" fmla="*/ 260 w 846"/>
                <a:gd name="T7" fmla="*/ 171 h 353"/>
                <a:gd name="T8" fmla="*/ 318 w 846"/>
                <a:gd name="T9" fmla="*/ 181 h 353"/>
                <a:gd name="T10" fmla="*/ 519 w 846"/>
                <a:gd name="T11" fmla="*/ 38 h 353"/>
                <a:gd name="T12" fmla="*/ 728 w 846"/>
                <a:gd name="T13" fmla="*/ 215 h 353"/>
                <a:gd name="T14" fmla="*/ 730 w 846"/>
                <a:gd name="T15" fmla="*/ 215 h 353"/>
                <a:gd name="T16" fmla="*/ 844 w 846"/>
                <a:gd name="T17" fmla="*/ 300 h 353"/>
                <a:gd name="T18" fmla="*/ 846 w 846"/>
                <a:gd name="T19" fmla="*/ 281 h 353"/>
                <a:gd name="T20" fmla="*/ 730 w 846"/>
                <a:gd name="T21" fmla="*/ 177 h 353"/>
                <a:gd name="T22" fmla="*/ 728 w 846"/>
                <a:gd name="T23" fmla="*/ 177 h 353"/>
                <a:gd name="T24" fmla="*/ 519 w 846"/>
                <a:gd name="T25" fmla="*/ 0 h 353"/>
                <a:gd name="T26" fmla="*/ 318 w 846"/>
                <a:gd name="T27" fmla="*/ 143 h 353"/>
                <a:gd name="T28" fmla="*/ 260 w 846"/>
                <a:gd name="T29" fmla="*/ 133 h 353"/>
                <a:gd name="T30" fmla="*/ 110 w 846"/>
                <a:gd name="T31" fmla="*/ 267 h 353"/>
                <a:gd name="T32" fmla="*/ 110 w 846"/>
                <a:gd name="T33" fmla="*/ 267 h 353"/>
                <a:gd name="T34" fmla="*/ 103 w 846"/>
                <a:gd name="T35" fmla="*/ 267 h 353"/>
                <a:gd name="T36" fmla="*/ 0 w 846"/>
                <a:gd name="T37" fmla="*/ 334 h 353"/>
                <a:gd name="T38" fmla="*/ 5 w 846"/>
                <a:gd name="T39" fmla="*/ 353 h 353"/>
                <a:gd name="T40" fmla="*/ 103 w 846"/>
                <a:gd name="T41"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353">
                  <a:moveTo>
                    <a:pt x="103" y="305"/>
                  </a:moveTo>
                  <a:cubicBezTo>
                    <a:pt x="105" y="305"/>
                    <a:pt x="107" y="305"/>
                    <a:pt x="110" y="305"/>
                  </a:cubicBezTo>
                  <a:cubicBezTo>
                    <a:pt x="110" y="305"/>
                    <a:pt x="110" y="305"/>
                    <a:pt x="110" y="305"/>
                  </a:cubicBezTo>
                  <a:cubicBezTo>
                    <a:pt x="110" y="231"/>
                    <a:pt x="177" y="171"/>
                    <a:pt x="260" y="171"/>
                  </a:cubicBezTo>
                  <a:cubicBezTo>
                    <a:pt x="280" y="171"/>
                    <a:pt x="300" y="174"/>
                    <a:pt x="318" y="181"/>
                  </a:cubicBezTo>
                  <a:cubicBezTo>
                    <a:pt x="345" y="98"/>
                    <a:pt x="425" y="38"/>
                    <a:pt x="519" y="38"/>
                  </a:cubicBezTo>
                  <a:cubicBezTo>
                    <a:pt x="625" y="38"/>
                    <a:pt x="713" y="115"/>
                    <a:pt x="728" y="215"/>
                  </a:cubicBezTo>
                  <a:cubicBezTo>
                    <a:pt x="729" y="215"/>
                    <a:pt x="729" y="215"/>
                    <a:pt x="730" y="215"/>
                  </a:cubicBezTo>
                  <a:cubicBezTo>
                    <a:pt x="787" y="215"/>
                    <a:pt x="834" y="252"/>
                    <a:pt x="844" y="300"/>
                  </a:cubicBezTo>
                  <a:cubicBezTo>
                    <a:pt x="845" y="294"/>
                    <a:pt x="846" y="287"/>
                    <a:pt x="846" y="281"/>
                  </a:cubicBezTo>
                  <a:cubicBezTo>
                    <a:pt x="846" y="224"/>
                    <a:pt x="794" y="177"/>
                    <a:pt x="730" y="177"/>
                  </a:cubicBez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41"/>
                    <a:pt x="2" y="347"/>
                    <a:pt x="5" y="353"/>
                  </a:cubicBezTo>
                  <a:cubicBezTo>
                    <a:pt x="17" y="325"/>
                    <a:pt x="56" y="305"/>
                    <a:pt x="103" y="30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Rainbow Scavenger </a:t>
            </a:r>
            <a:r>
              <a:rPr lang="en-GB" altLang="en-US" sz="1800" b="1" kern="0" dirty="0">
                <a:solidFill>
                  <a:schemeClr val="accent3"/>
                </a:solidFill>
              </a:rPr>
              <a:t>hunt - List </a:t>
            </a:r>
            <a:r>
              <a:rPr lang="en-GB" altLang="en-US" sz="1800" b="1" kern="0" dirty="0" smtClean="0">
                <a:solidFill>
                  <a:schemeClr val="accent3"/>
                </a:solidFill>
              </a:rPr>
              <a:t>colourful items </a:t>
            </a:r>
            <a:r>
              <a:rPr lang="en-GB" altLang="en-US" sz="1800" b="1" kern="0" dirty="0">
                <a:solidFill>
                  <a:schemeClr val="accent3"/>
                </a:solidFill>
              </a:rPr>
              <a:t>to find around your house or garden.</a:t>
            </a:r>
            <a:endParaRPr lang="en-GB" altLang="en-US" sz="1800" b="1" kern="0" dirty="0" smtClean="0">
              <a:solidFill>
                <a:schemeClr val="accent3"/>
              </a:solidFill>
            </a:endParaRP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spTree>
    <p:extLst>
      <p:ext uri="{BB962C8B-B14F-4D97-AF65-F5344CB8AC3E}">
        <p14:creationId xmlns:p14="http://schemas.microsoft.com/office/powerpoint/2010/main" val="96973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15</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grpSp>
        <p:nvGrpSpPr>
          <p:cNvPr id="5" name="Group 5"/>
          <p:cNvGrpSpPr>
            <a:grpSpLocks noChangeAspect="1"/>
          </p:cNvGrpSpPr>
          <p:nvPr/>
        </p:nvGrpSpPr>
        <p:grpSpPr bwMode="auto">
          <a:xfrm>
            <a:off x="6310313" y="1257835"/>
            <a:ext cx="2832100" cy="2346751"/>
            <a:chOff x="1978" y="1295"/>
            <a:chExt cx="2089" cy="1731"/>
          </a:xfrm>
        </p:grpSpPr>
        <p:sp>
          <p:nvSpPr>
            <p:cNvPr id="7" name="Freeform 6"/>
            <p:cNvSpPr>
              <a:spLocks/>
            </p:cNvSpPr>
            <p:nvPr/>
          </p:nvSpPr>
          <p:spPr bwMode="auto">
            <a:xfrm>
              <a:off x="3133" y="2528"/>
              <a:ext cx="919" cy="498"/>
            </a:xfrm>
            <a:custGeom>
              <a:avLst/>
              <a:gdLst>
                <a:gd name="T0" fmla="*/ 919 w 919"/>
                <a:gd name="T1" fmla="*/ 42 h 498"/>
                <a:gd name="T2" fmla="*/ 0 w 919"/>
                <a:gd name="T3" fmla="*/ 498 h 498"/>
                <a:gd name="T4" fmla="*/ 3 w 919"/>
                <a:gd name="T5" fmla="*/ 458 h 498"/>
                <a:gd name="T6" fmla="*/ 919 w 919"/>
                <a:gd name="T7" fmla="*/ 0 h 498"/>
                <a:gd name="T8" fmla="*/ 919 w 919"/>
                <a:gd name="T9" fmla="*/ 42 h 498"/>
              </a:gdLst>
              <a:ahLst/>
              <a:cxnLst>
                <a:cxn ang="0">
                  <a:pos x="T0" y="T1"/>
                </a:cxn>
                <a:cxn ang="0">
                  <a:pos x="T2" y="T3"/>
                </a:cxn>
                <a:cxn ang="0">
                  <a:pos x="T4" y="T5"/>
                </a:cxn>
                <a:cxn ang="0">
                  <a:pos x="T6" y="T7"/>
                </a:cxn>
                <a:cxn ang="0">
                  <a:pos x="T8" y="T9"/>
                </a:cxn>
              </a:cxnLst>
              <a:rect l="0" t="0" r="r" b="b"/>
              <a:pathLst>
                <a:path w="919" h="498">
                  <a:moveTo>
                    <a:pt x="919" y="42"/>
                  </a:moveTo>
                  <a:lnTo>
                    <a:pt x="0" y="498"/>
                  </a:lnTo>
                  <a:lnTo>
                    <a:pt x="3" y="458"/>
                  </a:lnTo>
                  <a:lnTo>
                    <a:pt x="919" y="0"/>
                  </a:lnTo>
                  <a:lnTo>
                    <a:pt x="919" y="42"/>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4052" y="2511"/>
              <a:ext cx="12" cy="59"/>
            </a:xfrm>
            <a:custGeom>
              <a:avLst/>
              <a:gdLst>
                <a:gd name="T0" fmla="*/ 0 w 5"/>
                <a:gd name="T1" fmla="*/ 25 h 25"/>
                <a:gd name="T2" fmla="*/ 4 w 5"/>
                <a:gd name="T3" fmla="*/ 17 h 25"/>
                <a:gd name="T4" fmla="*/ 5 w 5"/>
                <a:gd name="T5" fmla="*/ 0 h 25"/>
                <a:gd name="T6" fmla="*/ 0 w 5"/>
                <a:gd name="T7" fmla="*/ 7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cubicBezTo>
                    <a:pt x="3" y="22"/>
                    <a:pt x="5" y="20"/>
                    <a:pt x="4" y="17"/>
                  </a:cubicBezTo>
                  <a:cubicBezTo>
                    <a:pt x="5" y="0"/>
                    <a:pt x="5" y="0"/>
                    <a:pt x="5" y="0"/>
                  </a:cubicBezTo>
                  <a:cubicBezTo>
                    <a:pt x="0" y="7"/>
                    <a:pt x="0" y="7"/>
                    <a:pt x="0" y="7"/>
                  </a:cubicBezTo>
                  <a:lnTo>
                    <a:pt x="0" y="25"/>
                  </a:lnTo>
                  <a:close/>
                </a:path>
              </a:pathLst>
            </a:custGeom>
            <a:solidFill>
              <a:srgbClr val="FC8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1978" y="1942"/>
              <a:ext cx="2089" cy="1044"/>
            </a:xfrm>
            <a:custGeom>
              <a:avLst/>
              <a:gdLst>
                <a:gd name="T0" fmla="*/ 878 w 884"/>
                <a:gd name="T1" fmla="*/ 248 h 442"/>
                <a:gd name="T2" fmla="*/ 490 w 884"/>
                <a:gd name="T3" fmla="*/ 442 h 442"/>
                <a:gd name="T4" fmla="*/ 0 w 884"/>
                <a:gd name="T5" fmla="*/ 198 h 442"/>
                <a:gd name="T6" fmla="*/ 388 w 884"/>
                <a:gd name="T7" fmla="*/ 5 h 442"/>
                <a:gd name="T8" fmla="*/ 419 w 884"/>
                <a:gd name="T9" fmla="*/ 5 h 442"/>
                <a:gd name="T10" fmla="*/ 878 w 884"/>
                <a:gd name="T11" fmla="*/ 234 h 442"/>
                <a:gd name="T12" fmla="*/ 878 w 884"/>
                <a:gd name="T13" fmla="*/ 248 h 442"/>
              </a:gdLst>
              <a:ahLst/>
              <a:cxnLst>
                <a:cxn ang="0">
                  <a:pos x="T0" y="T1"/>
                </a:cxn>
                <a:cxn ang="0">
                  <a:pos x="T2" y="T3"/>
                </a:cxn>
                <a:cxn ang="0">
                  <a:pos x="T4" y="T5"/>
                </a:cxn>
                <a:cxn ang="0">
                  <a:pos x="T6" y="T7"/>
                </a:cxn>
                <a:cxn ang="0">
                  <a:pos x="T8" y="T9"/>
                </a:cxn>
                <a:cxn ang="0">
                  <a:pos x="T10" y="T11"/>
                </a:cxn>
                <a:cxn ang="0">
                  <a:pos x="T12" y="T13"/>
                </a:cxn>
              </a:cxnLst>
              <a:rect l="0" t="0" r="r" b="b"/>
              <a:pathLst>
                <a:path w="884" h="442">
                  <a:moveTo>
                    <a:pt x="878" y="248"/>
                  </a:moveTo>
                  <a:cubicBezTo>
                    <a:pt x="490" y="442"/>
                    <a:pt x="490" y="442"/>
                    <a:pt x="490" y="442"/>
                  </a:cubicBezTo>
                  <a:cubicBezTo>
                    <a:pt x="0" y="198"/>
                    <a:pt x="0" y="198"/>
                    <a:pt x="0" y="198"/>
                  </a:cubicBezTo>
                  <a:cubicBezTo>
                    <a:pt x="388" y="5"/>
                    <a:pt x="388" y="5"/>
                    <a:pt x="388" y="5"/>
                  </a:cubicBezTo>
                  <a:cubicBezTo>
                    <a:pt x="398" y="0"/>
                    <a:pt x="409" y="0"/>
                    <a:pt x="419" y="5"/>
                  </a:cubicBezTo>
                  <a:cubicBezTo>
                    <a:pt x="878" y="234"/>
                    <a:pt x="878" y="234"/>
                    <a:pt x="878" y="234"/>
                  </a:cubicBezTo>
                  <a:cubicBezTo>
                    <a:pt x="884" y="237"/>
                    <a:pt x="884" y="245"/>
                    <a:pt x="878" y="248"/>
                  </a:cubicBezTo>
                  <a:close/>
                </a:path>
              </a:pathLst>
            </a:custGeom>
            <a:solidFill>
              <a:srgbClr val="E7B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3133" y="2348"/>
              <a:ext cx="896" cy="598"/>
            </a:xfrm>
            <a:custGeom>
              <a:avLst/>
              <a:gdLst>
                <a:gd name="T0" fmla="*/ 1 w 379"/>
                <a:gd name="T1" fmla="*/ 182 h 253"/>
                <a:gd name="T2" fmla="*/ 365 w 379"/>
                <a:gd name="T3" fmla="*/ 0 h 253"/>
                <a:gd name="T4" fmla="*/ 365 w 379"/>
                <a:gd name="T5" fmla="*/ 70 h 253"/>
                <a:gd name="T6" fmla="*/ 0 w 379"/>
                <a:gd name="T7" fmla="*/ 253 h 253"/>
                <a:gd name="T8" fmla="*/ 1 w 379"/>
                <a:gd name="T9" fmla="*/ 182 h 253"/>
              </a:gdLst>
              <a:ahLst/>
              <a:cxnLst>
                <a:cxn ang="0">
                  <a:pos x="T0" y="T1"/>
                </a:cxn>
                <a:cxn ang="0">
                  <a:pos x="T2" y="T3"/>
                </a:cxn>
                <a:cxn ang="0">
                  <a:pos x="T4" y="T5"/>
                </a:cxn>
                <a:cxn ang="0">
                  <a:pos x="T6" y="T7"/>
                </a:cxn>
                <a:cxn ang="0">
                  <a:pos x="T8" y="T9"/>
                </a:cxn>
              </a:cxnLst>
              <a:rect l="0" t="0" r="r" b="b"/>
              <a:pathLst>
                <a:path w="379" h="253">
                  <a:moveTo>
                    <a:pt x="1" y="182"/>
                  </a:moveTo>
                  <a:cubicBezTo>
                    <a:pt x="365" y="0"/>
                    <a:pt x="365" y="0"/>
                    <a:pt x="365" y="0"/>
                  </a:cubicBezTo>
                  <a:cubicBezTo>
                    <a:pt x="379" y="24"/>
                    <a:pt x="377" y="47"/>
                    <a:pt x="365" y="70"/>
                  </a:cubicBezTo>
                  <a:cubicBezTo>
                    <a:pt x="0" y="253"/>
                    <a:pt x="0" y="253"/>
                    <a:pt x="0" y="253"/>
                  </a:cubicBezTo>
                  <a:lnTo>
                    <a:pt x="1" y="182"/>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3133" y="2282"/>
              <a:ext cx="919" cy="496"/>
            </a:xfrm>
            <a:custGeom>
              <a:avLst/>
              <a:gdLst>
                <a:gd name="T0" fmla="*/ 919 w 919"/>
                <a:gd name="T1" fmla="*/ 40 h 496"/>
                <a:gd name="T2" fmla="*/ 0 w 919"/>
                <a:gd name="T3" fmla="*/ 496 h 496"/>
                <a:gd name="T4" fmla="*/ 3 w 919"/>
                <a:gd name="T5" fmla="*/ 456 h 496"/>
                <a:gd name="T6" fmla="*/ 919 w 919"/>
                <a:gd name="T7" fmla="*/ 0 h 496"/>
                <a:gd name="T8" fmla="*/ 919 w 919"/>
                <a:gd name="T9" fmla="*/ 40 h 496"/>
              </a:gdLst>
              <a:ahLst/>
              <a:cxnLst>
                <a:cxn ang="0">
                  <a:pos x="T0" y="T1"/>
                </a:cxn>
                <a:cxn ang="0">
                  <a:pos x="T2" y="T3"/>
                </a:cxn>
                <a:cxn ang="0">
                  <a:pos x="T4" y="T5"/>
                </a:cxn>
                <a:cxn ang="0">
                  <a:pos x="T6" y="T7"/>
                </a:cxn>
                <a:cxn ang="0">
                  <a:pos x="T8" y="T9"/>
                </a:cxn>
              </a:cxnLst>
              <a:rect l="0" t="0" r="r" b="b"/>
              <a:pathLst>
                <a:path w="919" h="496">
                  <a:moveTo>
                    <a:pt x="919" y="40"/>
                  </a:moveTo>
                  <a:lnTo>
                    <a:pt x="0" y="496"/>
                  </a:lnTo>
                  <a:lnTo>
                    <a:pt x="3" y="456"/>
                  </a:lnTo>
                  <a:lnTo>
                    <a:pt x="919" y="0"/>
                  </a:lnTo>
                  <a:lnTo>
                    <a:pt x="919" y="40"/>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4052" y="2263"/>
              <a:ext cx="12" cy="59"/>
            </a:xfrm>
            <a:custGeom>
              <a:avLst/>
              <a:gdLst>
                <a:gd name="T0" fmla="*/ 0 w 5"/>
                <a:gd name="T1" fmla="*/ 25 h 25"/>
                <a:gd name="T2" fmla="*/ 4 w 5"/>
                <a:gd name="T3" fmla="*/ 17 h 25"/>
                <a:gd name="T4" fmla="*/ 5 w 5"/>
                <a:gd name="T5" fmla="*/ 0 h 25"/>
                <a:gd name="T6" fmla="*/ 0 w 5"/>
                <a:gd name="T7" fmla="*/ 8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cubicBezTo>
                    <a:pt x="3" y="22"/>
                    <a:pt x="5" y="20"/>
                    <a:pt x="4" y="17"/>
                  </a:cubicBezTo>
                  <a:cubicBezTo>
                    <a:pt x="5" y="0"/>
                    <a:pt x="5" y="0"/>
                    <a:pt x="5" y="0"/>
                  </a:cubicBezTo>
                  <a:cubicBezTo>
                    <a:pt x="0" y="8"/>
                    <a:pt x="0" y="8"/>
                    <a:pt x="0" y="8"/>
                  </a:cubicBezTo>
                  <a:lnTo>
                    <a:pt x="0" y="25"/>
                  </a:lnTo>
                  <a:close/>
                </a:path>
              </a:pathLst>
            </a:custGeom>
            <a:solidFill>
              <a:srgbClr val="FC8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978" y="1694"/>
              <a:ext cx="2089" cy="1044"/>
            </a:xfrm>
            <a:custGeom>
              <a:avLst/>
              <a:gdLst>
                <a:gd name="T0" fmla="*/ 883 w 884"/>
                <a:gd name="T1" fmla="*/ 246 h 442"/>
                <a:gd name="T2" fmla="*/ 490 w 884"/>
                <a:gd name="T3" fmla="*/ 442 h 442"/>
                <a:gd name="T4" fmla="*/ 0 w 884"/>
                <a:gd name="T5" fmla="*/ 198 h 442"/>
                <a:gd name="T6" fmla="*/ 388 w 884"/>
                <a:gd name="T7" fmla="*/ 5 h 442"/>
                <a:gd name="T8" fmla="*/ 419 w 884"/>
                <a:gd name="T9" fmla="*/ 5 h 442"/>
                <a:gd name="T10" fmla="*/ 878 w 884"/>
                <a:gd name="T11" fmla="*/ 234 h 442"/>
                <a:gd name="T12" fmla="*/ 883 w 884"/>
                <a:gd name="T13" fmla="*/ 246 h 442"/>
              </a:gdLst>
              <a:ahLst/>
              <a:cxnLst>
                <a:cxn ang="0">
                  <a:pos x="T0" y="T1"/>
                </a:cxn>
                <a:cxn ang="0">
                  <a:pos x="T2" y="T3"/>
                </a:cxn>
                <a:cxn ang="0">
                  <a:pos x="T4" y="T5"/>
                </a:cxn>
                <a:cxn ang="0">
                  <a:pos x="T6" y="T7"/>
                </a:cxn>
                <a:cxn ang="0">
                  <a:pos x="T8" y="T9"/>
                </a:cxn>
                <a:cxn ang="0">
                  <a:pos x="T10" y="T11"/>
                </a:cxn>
                <a:cxn ang="0">
                  <a:pos x="T12" y="T13"/>
                </a:cxn>
              </a:cxnLst>
              <a:rect l="0" t="0" r="r" b="b"/>
              <a:pathLst>
                <a:path w="884" h="442">
                  <a:moveTo>
                    <a:pt x="883" y="246"/>
                  </a:moveTo>
                  <a:cubicBezTo>
                    <a:pt x="490" y="442"/>
                    <a:pt x="490" y="442"/>
                    <a:pt x="490" y="442"/>
                  </a:cubicBezTo>
                  <a:cubicBezTo>
                    <a:pt x="0" y="198"/>
                    <a:pt x="0" y="198"/>
                    <a:pt x="0" y="198"/>
                  </a:cubicBezTo>
                  <a:cubicBezTo>
                    <a:pt x="388" y="5"/>
                    <a:pt x="388" y="5"/>
                    <a:pt x="388" y="5"/>
                  </a:cubicBezTo>
                  <a:cubicBezTo>
                    <a:pt x="398" y="0"/>
                    <a:pt x="409" y="0"/>
                    <a:pt x="419" y="5"/>
                  </a:cubicBezTo>
                  <a:cubicBezTo>
                    <a:pt x="878" y="234"/>
                    <a:pt x="878" y="234"/>
                    <a:pt x="878" y="234"/>
                  </a:cubicBezTo>
                  <a:cubicBezTo>
                    <a:pt x="884" y="237"/>
                    <a:pt x="884" y="246"/>
                    <a:pt x="883" y="246"/>
                  </a:cubicBezTo>
                  <a:close/>
                </a:path>
              </a:pathLst>
            </a:custGeom>
            <a:solidFill>
              <a:srgbClr val="CE3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1978" y="2162"/>
              <a:ext cx="1158" cy="864"/>
            </a:xfrm>
            <a:custGeom>
              <a:avLst/>
              <a:gdLst>
                <a:gd name="T0" fmla="*/ 1158 w 1158"/>
                <a:gd name="T1" fmla="*/ 576 h 864"/>
                <a:gd name="T2" fmla="*/ 1155 w 1158"/>
                <a:gd name="T3" fmla="*/ 864 h 864"/>
                <a:gd name="T4" fmla="*/ 0 w 1158"/>
                <a:gd name="T5" fmla="*/ 288 h 864"/>
                <a:gd name="T6" fmla="*/ 0 w 1158"/>
                <a:gd name="T7" fmla="*/ 0 h 864"/>
                <a:gd name="T8" fmla="*/ 1158 w 1158"/>
                <a:gd name="T9" fmla="*/ 576 h 864"/>
              </a:gdLst>
              <a:ahLst/>
              <a:cxnLst>
                <a:cxn ang="0">
                  <a:pos x="T0" y="T1"/>
                </a:cxn>
                <a:cxn ang="0">
                  <a:pos x="T2" y="T3"/>
                </a:cxn>
                <a:cxn ang="0">
                  <a:pos x="T4" y="T5"/>
                </a:cxn>
                <a:cxn ang="0">
                  <a:pos x="T6" y="T7"/>
                </a:cxn>
                <a:cxn ang="0">
                  <a:pos x="T8" y="T9"/>
                </a:cxn>
              </a:cxnLst>
              <a:rect l="0" t="0" r="r" b="b"/>
              <a:pathLst>
                <a:path w="1158" h="864">
                  <a:moveTo>
                    <a:pt x="1158" y="576"/>
                  </a:moveTo>
                  <a:lnTo>
                    <a:pt x="1155" y="864"/>
                  </a:lnTo>
                  <a:lnTo>
                    <a:pt x="0" y="288"/>
                  </a:lnTo>
                  <a:lnTo>
                    <a:pt x="0" y="0"/>
                  </a:lnTo>
                  <a:lnTo>
                    <a:pt x="1158" y="576"/>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2283" y="2313"/>
              <a:ext cx="94" cy="335"/>
            </a:xfrm>
            <a:custGeom>
              <a:avLst/>
              <a:gdLst>
                <a:gd name="T0" fmla="*/ 94 w 94"/>
                <a:gd name="T1" fmla="*/ 47 h 335"/>
                <a:gd name="T2" fmla="*/ 94 w 94"/>
                <a:gd name="T3" fmla="*/ 335 h 335"/>
                <a:gd name="T4" fmla="*/ 0 w 94"/>
                <a:gd name="T5" fmla="*/ 288 h 335"/>
                <a:gd name="T6" fmla="*/ 0 w 94"/>
                <a:gd name="T7" fmla="*/ 0 h 335"/>
                <a:gd name="T8" fmla="*/ 94 w 94"/>
                <a:gd name="T9" fmla="*/ 47 h 335"/>
              </a:gdLst>
              <a:ahLst/>
              <a:cxnLst>
                <a:cxn ang="0">
                  <a:pos x="T0" y="T1"/>
                </a:cxn>
                <a:cxn ang="0">
                  <a:pos x="T2" y="T3"/>
                </a:cxn>
                <a:cxn ang="0">
                  <a:pos x="T4" y="T5"/>
                </a:cxn>
                <a:cxn ang="0">
                  <a:pos x="T6" y="T7"/>
                </a:cxn>
                <a:cxn ang="0">
                  <a:pos x="T8" y="T9"/>
                </a:cxn>
              </a:cxnLst>
              <a:rect l="0" t="0" r="r" b="b"/>
              <a:pathLst>
                <a:path w="94" h="335">
                  <a:moveTo>
                    <a:pt x="94" y="47"/>
                  </a:moveTo>
                  <a:lnTo>
                    <a:pt x="94" y="335"/>
                  </a:lnTo>
                  <a:lnTo>
                    <a:pt x="0" y="288"/>
                  </a:lnTo>
                  <a:lnTo>
                    <a:pt x="0" y="0"/>
                  </a:lnTo>
                  <a:lnTo>
                    <a:pt x="94" y="47"/>
                  </a:lnTo>
                  <a:close/>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2588" y="2467"/>
              <a:ext cx="326" cy="451"/>
            </a:xfrm>
            <a:custGeom>
              <a:avLst/>
              <a:gdLst>
                <a:gd name="T0" fmla="*/ 326 w 326"/>
                <a:gd name="T1" fmla="*/ 162 h 451"/>
                <a:gd name="T2" fmla="*/ 326 w 326"/>
                <a:gd name="T3" fmla="*/ 451 h 451"/>
                <a:gd name="T4" fmla="*/ 0 w 326"/>
                <a:gd name="T5" fmla="*/ 288 h 451"/>
                <a:gd name="T6" fmla="*/ 0 w 326"/>
                <a:gd name="T7" fmla="*/ 0 h 451"/>
                <a:gd name="T8" fmla="*/ 326 w 326"/>
                <a:gd name="T9" fmla="*/ 162 h 451"/>
              </a:gdLst>
              <a:ahLst/>
              <a:cxnLst>
                <a:cxn ang="0">
                  <a:pos x="T0" y="T1"/>
                </a:cxn>
                <a:cxn ang="0">
                  <a:pos x="T2" y="T3"/>
                </a:cxn>
                <a:cxn ang="0">
                  <a:pos x="T4" y="T5"/>
                </a:cxn>
                <a:cxn ang="0">
                  <a:pos x="T6" y="T7"/>
                </a:cxn>
                <a:cxn ang="0">
                  <a:pos x="T8" y="T9"/>
                </a:cxn>
              </a:cxnLst>
              <a:rect l="0" t="0" r="r" b="b"/>
              <a:pathLst>
                <a:path w="326" h="451">
                  <a:moveTo>
                    <a:pt x="326" y="162"/>
                  </a:moveTo>
                  <a:lnTo>
                    <a:pt x="326" y="451"/>
                  </a:lnTo>
                  <a:lnTo>
                    <a:pt x="0" y="288"/>
                  </a:lnTo>
                  <a:lnTo>
                    <a:pt x="0" y="0"/>
                  </a:lnTo>
                  <a:lnTo>
                    <a:pt x="326" y="162"/>
                  </a:lnTo>
                  <a:close/>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3133" y="2726"/>
              <a:ext cx="29" cy="300"/>
            </a:xfrm>
            <a:custGeom>
              <a:avLst/>
              <a:gdLst>
                <a:gd name="T0" fmla="*/ 3 w 29"/>
                <a:gd name="T1" fmla="*/ 12 h 300"/>
                <a:gd name="T2" fmla="*/ 0 w 29"/>
                <a:gd name="T3" fmla="*/ 300 h 300"/>
                <a:gd name="T4" fmla="*/ 29 w 29"/>
                <a:gd name="T5" fmla="*/ 286 h 300"/>
                <a:gd name="T6" fmla="*/ 26 w 29"/>
                <a:gd name="T7" fmla="*/ 0 h 300"/>
                <a:gd name="T8" fmla="*/ 3 w 29"/>
                <a:gd name="T9" fmla="*/ 12 h 300"/>
              </a:gdLst>
              <a:ahLst/>
              <a:cxnLst>
                <a:cxn ang="0">
                  <a:pos x="T0" y="T1"/>
                </a:cxn>
                <a:cxn ang="0">
                  <a:pos x="T2" y="T3"/>
                </a:cxn>
                <a:cxn ang="0">
                  <a:pos x="T4" y="T5"/>
                </a:cxn>
                <a:cxn ang="0">
                  <a:pos x="T6" y="T7"/>
                </a:cxn>
                <a:cxn ang="0">
                  <a:pos x="T8" y="T9"/>
                </a:cxn>
              </a:cxnLst>
              <a:rect l="0" t="0" r="r" b="b"/>
              <a:pathLst>
                <a:path w="29" h="300">
                  <a:moveTo>
                    <a:pt x="3" y="12"/>
                  </a:moveTo>
                  <a:lnTo>
                    <a:pt x="0" y="300"/>
                  </a:lnTo>
                  <a:lnTo>
                    <a:pt x="29" y="286"/>
                  </a:lnTo>
                  <a:lnTo>
                    <a:pt x="26" y="0"/>
                  </a:lnTo>
                  <a:lnTo>
                    <a:pt x="3" y="12"/>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3119" y="2209"/>
              <a:ext cx="825" cy="446"/>
            </a:xfrm>
            <a:custGeom>
              <a:avLst/>
              <a:gdLst>
                <a:gd name="T0" fmla="*/ 825 w 825"/>
                <a:gd name="T1" fmla="*/ 35 h 446"/>
                <a:gd name="T2" fmla="*/ 0 w 825"/>
                <a:gd name="T3" fmla="*/ 446 h 446"/>
                <a:gd name="T4" fmla="*/ 0 w 825"/>
                <a:gd name="T5" fmla="*/ 411 h 446"/>
                <a:gd name="T6" fmla="*/ 825 w 825"/>
                <a:gd name="T7" fmla="*/ 0 h 446"/>
                <a:gd name="T8" fmla="*/ 825 w 825"/>
                <a:gd name="T9" fmla="*/ 35 h 446"/>
              </a:gdLst>
              <a:ahLst/>
              <a:cxnLst>
                <a:cxn ang="0">
                  <a:pos x="T0" y="T1"/>
                </a:cxn>
                <a:cxn ang="0">
                  <a:pos x="T2" y="T3"/>
                </a:cxn>
                <a:cxn ang="0">
                  <a:pos x="T4" y="T5"/>
                </a:cxn>
                <a:cxn ang="0">
                  <a:pos x="T6" y="T7"/>
                </a:cxn>
                <a:cxn ang="0">
                  <a:pos x="T8" y="T9"/>
                </a:cxn>
              </a:cxnLst>
              <a:rect l="0" t="0" r="r" b="b"/>
              <a:pathLst>
                <a:path w="825" h="446">
                  <a:moveTo>
                    <a:pt x="825" y="35"/>
                  </a:moveTo>
                  <a:lnTo>
                    <a:pt x="0" y="446"/>
                  </a:lnTo>
                  <a:lnTo>
                    <a:pt x="0" y="411"/>
                  </a:lnTo>
                  <a:lnTo>
                    <a:pt x="825" y="0"/>
                  </a:lnTo>
                  <a:lnTo>
                    <a:pt x="825"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3944" y="2193"/>
              <a:ext cx="9" cy="51"/>
            </a:xfrm>
            <a:custGeom>
              <a:avLst/>
              <a:gdLst>
                <a:gd name="T0" fmla="*/ 0 w 4"/>
                <a:gd name="T1" fmla="*/ 22 h 22"/>
                <a:gd name="T2" fmla="*/ 4 w 4"/>
                <a:gd name="T3" fmla="*/ 15 h 22"/>
                <a:gd name="T4" fmla="*/ 4 w 4"/>
                <a:gd name="T5" fmla="*/ 0 h 22"/>
                <a:gd name="T6" fmla="*/ 0 w 4"/>
                <a:gd name="T7" fmla="*/ 7 h 22"/>
                <a:gd name="T8" fmla="*/ 0 w 4"/>
                <a:gd name="T9" fmla="*/ 22 h 22"/>
              </a:gdLst>
              <a:ahLst/>
              <a:cxnLst>
                <a:cxn ang="0">
                  <a:pos x="T0" y="T1"/>
                </a:cxn>
                <a:cxn ang="0">
                  <a:pos x="T2" y="T3"/>
                </a:cxn>
                <a:cxn ang="0">
                  <a:pos x="T4" y="T5"/>
                </a:cxn>
                <a:cxn ang="0">
                  <a:pos x="T6" y="T7"/>
                </a:cxn>
                <a:cxn ang="0">
                  <a:pos x="T8" y="T9"/>
                </a:cxn>
              </a:cxnLst>
              <a:rect l="0" t="0" r="r" b="b"/>
              <a:pathLst>
                <a:path w="4" h="22">
                  <a:moveTo>
                    <a:pt x="0" y="22"/>
                  </a:moveTo>
                  <a:cubicBezTo>
                    <a:pt x="2" y="20"/>
                    <a:pt x="4" y="18"/>
                    <a:pt x="4" y="15"/>
                  </a:cubicBezTo>
                  <a:cubicBezTo>
                    <a:pt x="4" y="0"/>
                    <a:pt x="4" y="0"/>
                    <a:pt x="4" y="0"/>
                  </a:cubicBezTo>
                  <a:cubicBezTo>
                    <a:pt x="0" y="7"/>
                    <a:pt x="0" y="7"/>
                    <a:pt x="0" y="7"/>
                  </a:cubicBezTo>
                  <a:lnTo>
                    <a:pt x="0" y="22"/>
                  </a:lnTo>
                  <a:close/>
                </a:path>
              </a:pathLst>
            </a:custGeom>
            <a:solidFill>
              <a:srgbClr val="28A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2082" y="1680"/>
              <a:ext cx="1874" cy="940"/>
            </a:xfrm>
            <a:custGeom>
              <a:avLst/>
              <a:gdLst>
                <a:gd name="T0" fmla="*/ 788 w 793"/>
                <a:gd name="T1" fmla="*/ 224 h 398"/>
                <a:gd name="T2" fmla="*/ 439 w 793"/>
                <a:gd name="T3" fmla="*/ 398 h 398"/>
                <a:gd name="T4" fmla="*/ 0 w 793"/>
                <a:gd name="T5" fmla="*/ 178 h 398"/>
                <a:gd name="T6" fmla="*/ 348 w 793"/>
                <a:gd name="T7" fmla="*/ 5 h 398"/>
                <a:gd name="T8" fmla="*/ 376 w 793"/>
                <a:gd name="T9" fmla="*/ 5 h 398"/>
                <a:gd name="T10" fmla="*/ 788 w 793"/>
                <a:gd name="T11" fmla="*/ 210 h 398"/>
                <a:gd name="T12" fmla="*/ 788 w 793"/>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793" h="398">
                  <a:moveTo>
                    <a:pt x="788" y="224"/>
                  </a:moveTo>
                  <a:cubicBezTo>
                    <a:pt x="439" y="398"/>
                    <a:pt x="439" y="398"/>
                    <a:pt x="439" y="398"/>
                  </a:cubicBezTo>
                  <a:cubicBezTo>
                    <a:pt x="0" y="178"/>
                    <a:pt x="0" y="178"/>
                    <a:pt x="0" y="178"/>
                  </a:cubicBezTo>
                  <a:cubicBezTo>
                    <a:pt x="348" y="5"/>
                    <a:pt x="348" y="5"/>
                    <a:pt x="348" y="5"/>
                  </a:cubicBezTo>
                  <a:cubicBezTo>
                    <a:pt x="357" y="0"/>
                    <a:pt x="367" y="0"/>
                    <a:pt x="376" y="5"/>
                  </a:cubicBezTo>
                  <a:cubicBezTo>
                    <a:pt x="788" y="210"/>
                    <a:pt x="788" y="210"/>
                    <a:pt x="788" y="210"/>
                  </a:cubicBezTo>
                  <a:cubicBezTo>
                    <a:pt x="793" y="213"/>
                    <a:pt x="793" y="221"/>
                    <a:pt x="788" y="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3117" y="2046"/>
              <a:ext cx="805" cy="536"/>
            </a:xfrm>
            <a:custGeom>
              <a:avLst/>
              <a:gdLst>
                <a:gd name="T0" fmla="*/ 1 w 341"/>
                <a:gd name="T1" fmla="*/ 163 h 227"/>
                <a:gd name="T2" fmla="*/ 328 w 341"/>
                <a:gd name="T3" fmla="*/ 0 h 227"/>
                <a:gd name="T4" fmla="*/ 328 w 341"/>
                <a:gd name="T5" fmla="*/ 63 h 227"/>
                <a:gd name="T6" fmla="*/ 0 w 341"/>
                <a:gd name="T7" fmla="*/ 227 h 227"/>
                <a:gd name="T8" fmla="*/ 1 w 341"/>
                <a:gd name="T9" fmla="*/ 163 h 227"/>
              </a:gdLst>
              <a:ahLst/>
              <a:cxnLst>
                <a:cxn ang="0">
                  <a:pos x="T0" y="T1"/>
                </a:cxn>
                <a:cxn ang="0">
                  <a:pos x="T2" y="T3"/>
                </a:cxn>
                <a:cxn ang="0">
                  <a:pos x="T4" y="T5"/>
                </a:cxn>
                <a:cxn ang="0">
                  <a:pos x="T6" y="T7"/>
                </a:cxn>
                <a:cxn ang="0">
                  <a:pos x="T8" y="T9"/>
                </a:cxn>
              </a:cxnLst>
              <a:rect l="0" t="0" r="r" b="b"/>
              <a:pathLst>
                <a:path w="341" h="227">
                  <a:moveTo>
                    <a:pt x="1" y="163"/>
                  </a:moveTo>
                  <a:cubicBezTo>
                    <a:pt x="328" y="0"/>
                    <a:pt x="328" y="0"/>
                    <a:pt x="328" y="0"/>
                  </a:cubicBezTo>
                  <a:cubicBezTo>
                    <a:pt x="341" y="21"/>
                    <a:pt x="339" y="43"/>
                    <a:pt x="328" y="63"/>
                  </a:cubicBezTo>
                  <a:cubicBezTo>
                    <a:pt x="0" y="227"/>
                    <a:pt x="0" y="227"/>
                    <a:pt x="0" y="227"/>
                  </a:cubicBezTo>
                  <a:lnTo>
                    <a:pt x="1" y="163"/>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3119" y="1987"/>
              <a:ext cx="825" cy="446"/>
            </a:xfrm>
            <a:custGeom>
              <a:avLst/>
              <a:gdLst>
                <a:gd name="T0" fmla="*/ 825 w 825"/>
                <a:gd name="T1" fmla="*/ 35 h 446"/>
                <a:gd name="T2" fmla="*/ 0 w 825"/>
                <a:gd name="T3" fmla="*/ 446 h 446"/>
                <a:gd name="T4" fmla="*/ 0 w 825"/>
                <a:gd name="T5" fmla="*/ 409 h 446"/>
                <a:gd name="T6" fmla="*/ 825 w 825"/>
                <a:gd name="T7" fmla="*/ 0 h 446"/>
                <a:gd name="T8" fmla="*/ 825 w 825"/>
                <a:gd name="T9" fmla="*/ 35 h 446"/>
              </a:gdLst>
              <a:ahLst/>
              <a:cxnLst>
                <a:cxn ang="0">
                  <a:pos x="T0" y="T1"/>
                </a:cxn>
                <a:cxn ang="0">
                  <a:pos x="T2" y="T3"/>
                </a:cxn>
                <a:cxn ang="0">
                  <a:pos x="T4" y="T5"/>
                </a:cxn>
                <a:cxn ang="0">
                  <a:pos x="T6" y="T7"/>
                </a:cxn>
                <a:cxn ang="0">
                  <a:pos x="T8" y="T9"/>
                </a:cxn>
              </a:cxnLst>
              <a:rect l="0" t="0" r="r" b="b"/>
              <a:pathLst>
                <a:path w="825" h="446">
                  <a:moveTo>
                    <a:pt x="825" y="35"/>
                  </a:moveTo>
                  <a:lnTo>
                    <a:pt x="0" y="446"/>
                  </a:lnTo>
                  <a:lnTo>
                    <a:pt x="0" y="409"/>
                  </a:lnTo>
                  <a:lnTo>
                    <a:pt x="825" y="0"/>
                  </a:lnTo>
                  <a:lnTo>
                    <a:pt x="825"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3944" y="1970"/>
              <a:ext cx="9" cy="52"/>
            </a:xfrm>
            <a:custGeom>
              <a:avLst/>
              <a:gdLst>
                <a:gd name="T0" fmla="*/ 0 w 4"/>
                <a:gd name="T1" fmla="*/ 22 h 22"/>
                <a:gd name="T2" fmla="*/ 4 w 4"/>
                <a:gd name="T3" fmla="*/ 15 h 22"/>
                <a:gd name="T4" fmla="*/ 4 w 4"/>
                <a:gd name="T5" fmla="*/ 0 h 22"/>
                <a:gd name="T6" fmla="*/ 0 w 4"/>
                <a:gd name="T7" fmla="*/ 7 h 22"/>
                <a:gd name="T8" fmla="*/ 0 w 4"/>
                <a:gd name="T9" fmla="*/ 22 h 22"/>
              </a:gdLst>
              <a:ahLst/>
              <a:cxnLst>
                <a:cxn ang="0">
                  <a:pos x="T0" y="T1"/>
                </a:cxn>
                <a:cxn ang="0">
                  <a:pos x="T2" y="T3"/>
                </a:cxn>
                <a:cxn ang="0">
                  <a:pos x="T4" y="T5"/>
                </a:cxn>
                <a:cxn ang="0">
                  <a:pos x="T6" y="T7"/>
                </a:cxn>
                <a:cxn ang="0">
                  <a:pos x="T8" y="T9"/>
                </a:cxn>
              </a:cxnLst>
              <a:rect l="0" t="0" r="r" b="b"/>
              <a:pathLst>
                <a:path w="4" h="22">
                  <a:moveTo>
                    <a:pt x="0" y="22"/>
                  </a:moveTo>
                  <a:cubicBezTo>
                    <a:pt x="2" y="20"/>
                    <a:pt x="4" y="18"/>
                    <a:pt x="4" y="15"/>
                  </a:cubicBezTo>
                  <a:cubicBezTo>
                    <a:pt x="4" y="0"/>
                    <a:pt x="4" y="0"/>
                    <a:pt x="4" y="0"/>
                  </a:cubicBezTo>
                  <a:cubicBezTo>
                    <a:pt x="0" y="7"/>
                    <a:pt x="0" y="7"/>
                    <a:pt x="0" y="7"/>
                  </a:cubicBezTo>
                  <a:lnTo>
                    <a:pt x="0" y="22"/>
                  </a:lnTo>
                  <a:close/>
                </a:path>
              </a:pathLst>
            </a:custGeom>
            <a:solidFill>
              <a:srgbClr val="28A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082" y="1458"/>
              <a:ext cx="1874" cy="938"/>
            </a:xfrm>
            <a:custGeom>
              <a:avLst/>
              <a:gdLst>
                <a:gd name="T0" fmla="*/ 788 w 793"/>
                <a:gd name="T1" fmla="*/ 224 h 397"/>
                <a:gd name="T2" fmla="*/ 439 w 793"/>
                <a:gd name="T3" fmla="*/ 397 h 397"/>
                <a:gd name="T4" fmla="*/ 0 w 793"/>
                <a:gd name="T5" fmla="*/ 178 h 397"/>
                <a:gd name="T6" fmla="*/ 348 w 793"/>
                <a:gd name="T7" fmla="*/ 5 h 397"/>
                <a:gd name="T8" fmla="*/ 376 w 793"/>
                <a:gd name="T9" fmla="*/ 5 h 397"/>
                <a:gd name="T10" fmla="*/ 788 w 793"/>
                <a:gd name="T11" fmla="*/ 210 h 397"/>
                <a:gd name="T12" fmla="*/ 788 w 793"/>
                <a:gd name="T13" fmla="*/ 224 h 397"/>
              </a:gdLst>
              <a:ahLst/>
              <a:cxnLst>
                <a:cxn ang="0">
                  <a:pos x="T0" y="T1"/>
                </a:cxn>
                <a:cxn ang="0">
                  <a:pos x="T2" y="T3"/>
                </a:cxn>
                <a:cxn ang="0">
                  <a:pos x="T4" y="T5"/>
                </a:cxn>
                <a:cxn ang="0">
                  <a:pos x="T6" y="T7"/>
                </a:cxn>
                <a:cxn ang="0">
                  <a:pos x="T8" y="T9"/>
                </a:cxn>
                <a:cxn ang="0">
                  <a:pos x="T10" y="T11"/>
                </a:cxn>
                <a:cxn ang="0">
                  <a:pos x="T12" y="T13"/>
                </a:cxn>
              </a:cxnLst>
              <a:rect l="0" t="0" r="r" b="b"/>
              <a:pathLst>
                <a:path w="793" h="397">
                  <a:moveTo>
                    <a:pt x="788" y="224"/>
                  </a:moveTo>
                  <a:cubicBezTo>
                    <a:pt x="439" y="397"/>
                    <a:pt x="439" y="397"/>
                    <a:pt x="439" y="397"/>
                  </a:cubicBezTo>
                  <a:cubicBezTo>
                    <a:pt x="0" y="178"/>
                    <a:pt x="0" y="178"/>
                    <a:pt x="0" y="178"/>
                  </a:cubicBezTo>
                  <a:cubicBezTo>
                    <a:pt x="348" y="5"/>
                    <a:pt x="348" y="5"/>
                    <a:pt x="348" y="5"/>
                  </a:cubicBezTo>
                  <a:cubicBezTo>
                    <a:pt x="357" y="0"/>
                    <a:pt x="367" y="0"/>
                    <a:pt x="376" y="5"/>
                  </a:cubicBezTo>
                  <a:cubicBezTo>
                    <a:pt x="788" y="210"/>
                    <a:pt x="788" y="210"/>
                    <a:pt x="788" y="210"/>
                  </a:cubicBezTo>
                  <a:cubicBezTo>
                    <a:pt x="793" y="213"/>
                    <a:pt x="793" y="221"/>
                    <a:pt x="788" y="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056" y="1878"/>
              <a:ext cx="1063" cy="777"/>
            </a:xfrm>
            <a:custGeom>
              <a:avLst/>
              <a:gdLst>
                <a:gd name="T0" fmla="*/ 450 w 450"/>
                <a:gd name="T1" fmla="*/ 219 h 329"/>
                <a:gd name="T2" fmla="*/ 449 w 450"/>
                <a:gd name="T3" fmla="*/ 329 h 329"/>
                <a:gd name="T4" fmla="*/ 11 w 450"/>
                <a:gd name="T5" fmla="*/ 110 h 329"/>
                <a:gd name="T6" fmla="*/ 11 w 450"/>
                <a:gd name="T7" fmla="*/ 0 h 329"/>
                <a:gd name="T8" fmla="*/ 450 w 450"/>
                <a:gd name="T9" fmla="*/ 219 h 329"/>
              </a:gdLst>
              <a:ahLst/>
              <a:cxnLst>
                <a:cxn ang="0">
                  <a:pos x="T0" y="T1"/>
                </a:cxn>
                <a:cxn ang="0">
                  <a:pos x="T2" y="T3"/>
                </a:cxn>
                <a:cxn ang="0">
                  <a:pos x="T4" y="T5"/>
                </a:cxn>
                <a:cxn ang="0">
                  <a:pos x="T6" y="T7"/>
                </a:cxn>
                <a:cxn ang="0">
                  <a:pos x="T8" y="T9"/>
                </a:cxn>
              </a:cxnLst>
              <a:rect l="0" t="0" r="r" b="b"/>
              <a:pathLst>
                <a:path w="450" h="329">
                  <a:moveTo>
                    <a:pt x="450" y="219"/>
                  </a:moveTo>
                  <a:cubicBezTo>
                    <a:pt x="441" y="257"/>
                    <a:pt x="440" y="294"/>
                    <a:pt x="449" y="329"/>
                  </a:cubicBezTo>
                  <a:cubicBezTo>
                    <a:pt x="11" y="110"/>
                    <a:pt x="11" y="110"/>
                    <a:pt x="11" y="110"/>
                  </a:cubicBezTo>
                  <a:cubicBezTo>
                    <a:pt x="0" y="73"/>
                    <a:pt x="0" y="37"/>
                    <a:pt x="11" y="0"/>
                  </a:cubicBezTo>
                  <a:lnTo>
                    <a:pt x="450" y="2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3096" y="2386"/>
              <a:ext cx="44" cy="269"/>
            </a:xfrm>
            <a:custGeom>
              <a:avLst/>
              <a:gdLst>
                <a:gd name="T0" fmla="*/ 10 w 19"/>
                <a:gd name="T1" fmla="*/ 4 h 114"/>
                <a:gd name="T2" fmla="*/ 9 w 19"/>
                <a:gd name="T3" fmla="*/ 114 h 114"/>
                <a:gd name="T4" fmla="*/ 19 w 19"/>
                <a:gd name="T5" fmla="*/ 109 h 114"/>
                <a:gd name="T6" fmla="*/ 19 w 19"/>
                <a:gd name="T7" fmla="*/ 0 h 114"/>
                <a:gd name="T8" fmla="*/ 10 w 19"/>
                <a:gd name="T9" fmla="*/ 4 h 114"/>
              </a:gdLst>
              <a:ahLst/>
              <a:cxnLst>
                <a:cxn ang="0">
                  <a:pos x="T0" y="T1"/>
                </a:cxn>
                <a:cxn ang="0">
                  <a:pos x="T2" y="T3"/>
                </a:cxn>
                <a:cxn ang="0">
                  <a:pos x="T4" y="T5"/>
                </a:cxn>
                <a:cxn ang="0">
                  <a:pos x="T6" y="T7"/>
                </a:cxn>
                <a:cxn ang="0">
                  <a:pos x="T8" y="T9"/>
                </a:cxn>
              </a:cxnLst>
              <a:rect l="0" t="0" r="r" b="b"/>
              <a:pathLst>
                <a:path w="19" h="114">
                  <a:moveTo>
                    <a:pt x="10" y="4"/>
                  </a:moveTo>
                  <a:cubicBezTo>
                    <a:pt x="1" y="43"/>
                    <a:pt x="0" y="80"/>
                    <a:pt x="9" y="114"/>
                  </a:cubicBezTo>
                  <a:cubicBezTo>
                    <a:pt x="19" y="109"/>
                    <a:pt x="19" y="109"/>
                    <a:pt x="19" y="109"/>
                  </a:cubicBezTo>
                  <a:cubicBezTo>
                    <a:pt x="8" y="77"/>
                    <a:pt x="9" y="41"/>
                    <a:pt x="19" y="0"/>
                  </a:cubicBezTo>
                  <a:lnTo>
                    <a:pt x="1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372" y="2719"/>
              <a:ext cx="203" cy="118"/>
            </a:xfrm>
            <a:custGeom>
              <a:avLst/>
              <a:gdLst>
                <a:gd name="T0" fmla="*/ 203 w 203"/>
                <a:gd name="T1" fmla="*/ 102 h 118"/>
                <a:gd name="T2" fmla="*/ 203 w 203"/>
                <a:gd name="T3" fmla="*/ 118 h 118"/>
                <a:gd name="T4" fmla="*/ 0 w 203"/>
                <a:gd name="T5" fmla="*/ 17 h 118"/>
                <a:gd name="T6" fmla="*/ 0 w 203"/>
                <a:gd name="T7" fmla="*/ 0 h 118"/>
                <a:gd name="T8" fmla="*/ 203 w 203"/>
                <a:gd name="T9" fmla="*/ 102 h 118"/>
              </a:gdLst>
              <a:ahLst/>
              <a:cxnLst>
                <a:cxn ang="0">
                  <a:pos x="T0" y="T1"/>
                </a:cxn>
                <a:cxn ang="0">
                  <a:pos x="T2" y="T3"/>
                </a:cxn>
                <a:cxn ang="0">
                  <a:pos x="T4" y="T5"/>
                </a:cxn>
                <a:cxn ang="0">
                  <a:pos x="T6" y="T7"/>
                </a:cxn>
                <a:cxn ang="0">
                  <a:pos x="T8" y="T9"/>
                </a:cxn>
              </a:cxnLst>
              <a:rect l="0" t="0" r="r" b="b"/>
              <a:pathLst>
                <a:path w="203" h="118">
                  <a:moveTo>
                    <a:pt x="203" y="102"/>
                  </a:moveTo>
                  <a:lnTo>
                    <a:pt x="203" y="118"/>
                  </a:lnTo>
                  <a:lnTo>
                    <a:pt x="0" y="17"/>
                  </a:lnTo>
                  <a:lnTo>
                    <a:pt x="0" y="0"/>
                  </a:lnTo>
                  <a:lnTo>
                    <a:pt x="203" y="102"/>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3204" y="2736"/>
              <a:ext cx="371" cy="186"/>
            </a:xfrm>
            <a:custGeom>
              <a:avLst/>
              <a:gdLst>
                <a:gd name="T0" fmla="*/ 371 w 371"/>
                <a:gd name="T1" fmla="*/ 101 h 186"/>
                <a:gd name="T2" fmla="*/ 220 w 371"/>
                <a:gd name="T3" fmla="*/ 113 h 186"/>
                <a:gd name="T4" fmla="*/ 203 w 371"/>
                <a:gd name="T5" fmla="*/ 186 h 186"/>
                <a:gd name="T6" fmla="*/ 0 w 371"/>
                <a:gd name="T7" fmla="*/ 85 h 186"/>
                <a:gd name="T8" fmla="*/ 168 w 371"/>
                <a:gd name="T9" fmla="*/ 0 h 186"/>
                <a:gd name="T10" fmla="*/ 371 w 371"/>
                <a:gd name="T11" fmla="*/ 101 h 186"/>
              </a:gdLst>
              <a:ahLst/>
              <a:cxnLst>
                <a:cxn ang="0">
                  <a:pos x="T0" y="T1"/>
                </a:cxn>
                <a:cxn ang="0">
                  <a:pos x="T2" y="T3"/>
                </a:cxn>
                <a:cxn ang="0">
                  <a:pos x="T4" y="T5"/>
                </a:cxn>
                <a:cxn ang="0">
                  <a:pos x="T6" y="T7"/>
                </a:cxn>
                <a:cxn ang="0">
                  <a:pos x="T8" y="T9"/>
                </a:cxn>
                <a:cxn ang="0">
                  <a:pos x="T10" y="T11"/>
                </a:cxn>
              </a:cxnLst>
              <a:rect l="0" t="0" r="r" b="b"/>
              <a:pathLst>
                <a:path w="371" h="186">
                  <a:moveTo>
                    <a:pt x="371" y="101"/>
                  </a:moveTo>
                  <a:lnTo>
                    <a:pt x="220" y="113"/>
                  </a:lnTo>
                  <a:lnTo>
                    <a:pt x="203" y="186"/>
                  </a:lnTo>
                  <a:lnTo>
                    <a:pt x="0" y="85"/>
                  </a:lnTo>
                  <a:lnTo>
                    <a:pt x="168" y="0"/>
                  </a:lnTo>
                  <a:lnTo>
                    <a:pt x="371" y="101"/>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3204" y="2719"/>
              <a:ext cx="371" cy="187"/>
            </a:xfrm>
            <a:custGeom>
              <a:avLst/>
              <a:gdLst>
                <a:gd name="T0" fmla="*/ 371 w 371"/>
                <a:gd name="T1" fmla="*/ 102 h 187"/>
                <a:gd name="T2" fmla="*/ 220 w 371"/>
                <a:gd name="T3" fmla="*/ 114 h 187"/>
                <a:gd name="T4" fmla="*/ 203 w 371"/>
                <a:gd name="T5" fmla="*/ 187 h 187"/>
                <a:gd name="T6" fmla="*/ 0 w 371"/>
                <a:gd name="T7" fmla="*/ 85 h 187"/>
                <a:gd name="T8" fmla="*/ 168 w 371"/>
                <a:gd name="T9" fmla="*/ 0 h 187"/>
                <a:gd name="T10" fmla="*/ 371 w 371"/>
                <a:gd name="T11" fmla="*/ 102 h 187"/>
              </a:gdLst>
              <a:ahLst/>
              <a:cxnLst>
                <a:cxn ang="0">
                  <a:pos x="T0" y="T1"/>
                </a:cxn>
                <a:cxn ang="0">
                  <a:pos x="T2" y="T3"/>
                </a:cxn>
                <a:cxn ang="0">
                  <a:pos x="T4" y="T5"/>
                </a:cxn>
                <a:cxn ang="0">
                  <a:pos x="T6" y="T7"/>
                </a:cxn>
                <a:cxn ang="0">
                  <a:pos x="T8" y="T9"/>
                </a:cxn>
                <a:cxn ang="0">
                  <a:pos x="T10" y="T11"/>
                </a:cxn>
              </a:cxnLst>
              <a:rect l="0" t="0" r="r" b="b"/>
              <a:pathLst>
                <a:path w="371" h="187">
                  <a:moveTo>
                    <a:pt x="371" y="102"/>
                  </a:moveTo>
                  <a:lnTo>
                    <a:pt x="220" y="114"/>
                  </a:lnTo>
                  <a:lnTo>
                    <a:pt x="203" y="187"/>
                  </a:lnTo>
                  <a:lnTo>
                    <a:pt x="0" y="85"/>
                  </a:lnTo>
                  <a:lnTo>
                    <a:pt x="168" y="0"/>
                  </a:lnTo>
                  <a:lnTo>
                    <a:pt x="371" y="102"/>
                  </a:lnTo>
                  <a:close/>
                </a:path>
              </a:pathLst>
            </a:custGeom>
            <a:solidFill>
              <a:srgbClr val="41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3204" y="2804"/>
              <a:ext cx="203" cy="118"/>
            </a:xfrm>
            <a:custGeom>
              <a:avLst/>
              <a:gdLst>
                <a:gd name="T0" fmla="*/ 203 w 203"/>
                <a:gd name="T1" fmla="*/ 102 h 118"/>
                <a:gd name="T2" fmla="*/ 203 w 203"/>
                <a:gd name="T3" fmla="*/ 118 h 118"/>
                <a:gd name="T4" fmla="*/ 0 w 203"/>
                <a:gd name="T5" fmla="*/ 17 h 118"/>
                <a:gd name="T6" fmla="*/ 0 w 203"/>
                <a:gd name="T7" fmla="*/ 0 h 118"/>
                <a:gd name="T8" fmla="*/ 203 w 203"/>
                <a:gd name="T9" fmla="*/ 102 h 118"/>
              </a:gdLst>
              <a:ahLst/>
              <a:cxnLst>
                <a:cxn ang="0">
                  <a:pos x="T0" y="T1"/>
                </a:cxn>
                <a:cxn ang="0">
                  <a:pos x="T2" y="T3"/>
                </a:cxn>
                <a:cxn ang="0">
                  <a:pos x="T4" y="T5"/>
                </a:cxn>
                <a:cxn ang="0">
                  <a:pos x="T6" y="T7"/>
                </a:cxn>
                <a:cxn ang="0">
                  <a:pos x="T8" y="T9"/>
                </a:cxn>
              </a:cxnLst>
              <a:rect l="0" t="0" r="r" b="b"/>
              <a:pathLst>
                <a:path w="203" h="118">
                  <a:moveTo>
                    <a:pt x="203" y="102"/>
                  </a:moveTo>
                  <a:lnTo>
                    <a:pt x="203" y="118"/>
                  </a:lnTo>
                  <a:lnTo>
                    <a:pt x="0" y="17"/>
                  </a:lnTo>
                  <a:lnTo>
                    <a:pt x="0" y="0"/>
                  </a:lnTo>
                  <a:lnTo>
                    <a:pt x="203" y="102"/>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3110" y="1916"/>
              <a:ext cx="701" cy="373"/>
            </a:xfrm>
            <a:custGeom>
              <a:avLst/>
              <a:gdLst>
                <a:gd name="T0" fmla="*/ 701 w 701"/>
                <a:gd name="T1" fmla="*/ 21 h 373"/>
                <a:gd name="T2" fmla="*/ 0 w 701"/>
                <a:gd name="T3" fmla="*/ 373 h 373"/>
                <a:gd name="T4" fmla="*/ 0 w 701"/>
                <a:gd name="T5" fmla="*/ 352 h 373"/>
                <a:gd name="T6" fmla="*/ 701 w 701"/>
                <a:gd name="T7" fmla="*/ 0 h 373"/>
                <a:gd name="T8" fmla="*/ 701 w 701"/>
                <a:gd name="T9" fmla="*/ 21 h 373"/>
              </a:gdLst>
              <a:ahLst/>
              <a:cxnLst>
                <a:cxn ang="0">
                  <a:pos x="T0" y="T1"/>
                </a:cxn>
                <a:cxn ang="0">
                  <a:pos x="T2" y="T3"/>
                </a:cxn>
                <a:cxn ang="0">
                  <a:pos x="T4" y="T5"/>
                </a:cxn>
                <a:cxn ang="0">
                  <a:pos x="T6" y="T7"/>
                </a:cxn>
                <a:cxn ang="0">
                  <a:pos x="T8" y="T9"/>
                </a:cxn>
              </a:cxnLst>
              <a:rect l="0" t="0" r="r" b="b"/>
              <a:pathLst>
                <a:path w="701" h="373">
                  <a:moveTo>
                    <a:pt x="701" y="21"/>
                  </a:moveTo>
                  <a:lnTo>
                    <a:pt x="0" y="373"/>
                  </a:lnTo>
                  <a:lnTo>
                    <a:pt x="0" y="352"/>
                  </a:lnTo>
                  <a:lnTo>
                    <a:pt x="701" y="0"/>
                  </a:lnTo>
                  <a:lnTo>
                    <a:pt x="701" y="21"/>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8" name="Freeform 31"/>
            <p:cNvSpPr>
              <a:spLocks/>
            </p:cNvSpPr>
            <p:nvPr/>
          </p:nvSpPr>
          <p:spPr bwMode="auto">
            <a:xfrm>
              <a:off x="3811" y="1904"/>
              <a:ext cx="10" cy="33"/>
            </a:xfrm>
            <a:custGeom>
              <a:avLst/>
              <a:gdLst>
                <a:gd name="T0" fmla="*/ 0 w 4"/>
                <a:gd name="T1" fmla="*/ 14 h 14"/>
                <a:gd name="T2" fmla="*/ 4 w 4"/>
                <a:gd name="T3" fmla="*/ 9 h 14"/>
                <a:gd name="T4" fmla="*/ 4 w 4"/>
                <a:gd name="T5" fmla="*/ 0 h 14"/>
                <a:gd name="T6" fmla="*/ 0 w 4"/>
                <a:gd name="T7" fmla="*/ 5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2" y="13"/>
                    <a:pt x="4" y="11"/>
                    <a:pt x="4" y="9"/>
                  </a:cubicBezTo>
                  <a:cubicBezTo>
                    <a:pt x="4" y="0"/>
                    <a:pt x="4" y="0"/>
                    <a:pt x="4" y="0"/>
                  </a:cubicBezTo>
                  <a:cubicBezTo>
                    <a:pt x="0" y="5"/>
                    <a:pt x="0" y="5"/>
                    <a:pt x="0" y="5"/>
                  </a:cubicBezTo>
                  <a:lnTo>
                    <a:pt x="0" y="14"/>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9" name="Freeform 32"/>
            <p:cNvSpPr>
              <a:spLocks/>
            </p:cNvSpPr>
            <p:nvPr/>
          </p:nvSpPr>
          <p:spPr bwMode="auto">
            <a:xfrm>
              <a:off x="2224" y="1477"/>
              <a:ext cx="1599" cy="791"/>
            </a:xfrm>
            <a:custGeom>
              <a:avLst/>
              <a:gdLst>
                <a:gd name="T0" fmla="*/ 672 w 677"/>
                <a:gd name="T1" fmla="*/ 186 h 335"/>
                <a:gd name="T2" fmla="*/ 375 w 677"/>
                <a:gd name="T3" fmla="*/ 335 h 335"/>
                <a:gd name="T4" fmla="*/ 0 w 677"/>
                <a:gd name="T5" fmla="*/ 152 h 335"/>
                <a:gd name="T6" fmla="*/ 297 w 677"/>
                <a:gd name="T7" fmla="*/ 3 h 335"/>
                <a:gd name="T8" fmla="*/ 321 w 677"/>
                <a:gd name="T9" fmla="*/ 3 h 335"/>
                <a:gd name="T10" fmla="*/ 673 w 677"/>
                <a:gd name="T11" fmla="*/ 175 h 335"/>
                <a:gd name="T12" fmla="*/ 672 w 677"/>
                <a:gd name="T13" fmla="*/ 186 h 335"/>
              </a:gdLst>
              <a:ahLst/>
              <a:cxnLst>
                <a:cxn ang="0">
                  <a:pos x="T0" y="T1"/>
                </a:cxn>
                <a:cxn ang="0">
                  <a:pos x="T2" y="T3"/>
                </a:cxn>
                <a:cxn ang="0">
                  <a:pos x="T4" y="T5"/>
                </a:cxn>
                <a:cxn ang="0">
                  <a:pos x="T6" y="T7"/>
                </a:cxn>
                <a:cxn ang="0">
                  <a:pos x="T8" y="T9"/>
                </a:cxn>
                <a:cxn ang="0">
                  <a:pos x="T10" y="T11"/>
                </a:cxn>
                <a:cxn ang="0">
                  <a:pos x="T12" y="T13"/>
                </a:cxn>
              </a:cxnLst>
              <a:rect l="0" t="0" r="r" b="b"/>
              <a:pathLst>
                <a:path w="677" h="335">
                  <a:moveTo>
                    <a:pt x="672" y="186"/>
                  </a:moveTo>
                  <a:cubicBezTo>
                    <a:pt x="375" y="335"/>
                    <a:pt x="375" y="335"/>
                    <a:pt x="375" y="335"/>
                  </a:cubicBezTo>
                  <a:cubicBezTo>
                    <a:pt x="0" y="152"/>
                    <a:pt x="0" y="152"/>
                    <a:pt x="0" y="152"/>
                  </a:cubicBezTo>
                  <a:cubicBezTo>
                    <a:pt x="297" y="3"/>
                    <a:pt x="297" y="3"/>
                    <a:pt x="297" y="3"/>
                  </a:cubicBezTo>
                  <a:cubicBezTo>
                    <a:pt x="304" y="0"/>
                    <a:pt x="313" y="0"/>
                    <a:pt x="321" y="3"/>
                  </a:cubicBezTo>
                  <a:cubicBezTo>
                    <a:pt x="673" y="175"/>
                    <a:pt x="673" y="175"/>
                    <a:pt x="673" y="175"/>
                  </a:cubicBezTo>
                  <a:cubicBezTo>
                    <a:pt x="677" y="177"/>
                    <a:pt x="677" y="184"/>
                    <a:pt x="672" y="186"/>
                  </a:cubicBezTo>
                  <a:close/>
                </a:path>
              </a:pathLst>
            </a:custGeom>
            <a:solidFill>
              <a:srgbClr val="FF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1" name="Freeform 33"/>
            <p:cNvSpPr>
              <a:spLocks/>
            </p:cNvSpPr>
            <p:nvPr/>
          </p:nvSpPr>
          <p:spPr bwMode="auto">
            <a:xfrm>
              <a:off x="3107" y="1789"/>
              <a:ext cx="688" cy="458"/>
            </a:xfrm>
            <a:custGeom>
              <a:avLst/>
              <a:gdLst>
                <a:gd name="T0" fmla="*/ 1 w 291"/>
                <a:gd name="T1" fmla="*/ 139 h 194"/>
                <a:gd name="T2" fmla="*/ 280 w 291"/>
                <a:gd name="T3" fmla="*/ 0 h 194"/>
                <a:gd name="T4" fmla="*/ 280 w 291"/>
                <a:gd name="T5" fmla="*/ 54 h 194"/>
                <a:gd name="T6" fmla="*/ 0 w 291"/>
                <a:gd name="T7" fmla="*/ 194 h 194"/>
                <a:gd name="T8" fmla="*/ 1 w 291"/>
                <a:gd name="T9" fmla="*/ 139 h 194"/>
              </a:gdLst>
              <a:ahLst/>
              <a:cxnLst>
                <a:cxn ang="0">
                  <a:pos x="T0" y="T1"/>
                </a:cxn>
                <a:cxn ang="0">
                  <a:pos x="T2" y="T3"/>
                </a:cxn>
                <a:cxn ang="0">
                  <a:pos x="T4" y="T5"/>
                </a:cxn>
                <a:cxn ang="0">
                  <a:pos x="T6" y="T7"/>
                </a:cxn>
                <a:cxn ang="0">
                  <a:pos x="T8" y="T9"/>
                </a:cxn>
              </a:cxnLst>
              <a:rect l="0" t="0" r="r" b="b"/>
              <a:pathLst>
                <a:path w="291" h="194">
                  <a:moveTo>
                    <a:pt x="1" y="139"/>
                  </a:moveTo>
                  <a:cubicBezTo>
                    <a:pt x="280" y="0"/>
                    <a:pt x="280" y="0"/>
                    <a:pt x="280" y="0"/>
                  </a:cubicBezTo>
                  <a:cubicBezTo>
                    <a:pt x="291" y="18"/>
                    <a:pt x="289" y="36"/>
                    <a:pt x="280" y="54"/>
                  </a:cubicBezTo>
                  <a:cubicBezTo>
                    <a:pt x="0" y="194"/>
                    <a:pt x="0" y="194"/>
                    <a:pt x="0" y="194"/>
                  </a:cubicBezTo>
                  <a:lnTo>
                    <a:pt x="1" y="139"/>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2" name="Freeform 34"/>
            <p:cNvSpPr>
              <a:spLocks/>
            </p:cNvSpPr>
            <p:nvPr/>
          </p:nvSpPr>
          <p:spPr bwMode="auto">
            <a:xfrm>
              <a:off x="3110" y="1737"/>
              <a:ext cx="701" cy="380"/>
            </a:xfrm>
            <a:custGeom>
              <a:avLst/>
              <a:gdLst>
                <a:gd name="T0" fmla="*/ 701 w 701"/>
                <a:gd name="T1" fmla="*/ 30 h 380"/>
                <a:gd name="T2" fmla="*/ 0 w 701"/>
                <a:gd name="T3" fmla="*/ 380 h 380"/>
                <a:gd name="T4" fmla="*/ 0 w 701"/>
                <a:gd name="T5" fmla="*/ 349 h 380"/>
                <a:gd name="T6" fmla="*/ 701 w 701"/>
                <a:gd name="T7" fmla="*/ 0 h 380"/>
                <a:gd name="T8" fmla="*/ 701 w 701"/>
                <a:gd name="T9" fmla="*/ 30 h 380"/>
              </a:gdLst>
              <a:ahLst/>
              <a:cxnLst>
                <a:cxn ang="0">
                  <a:pos x="T0" y="T1"/>
                </a:cxn>
                <a:cxn ang="0">
                  <a:pos x="T2" y="T3"/>
                </a:cxn>
                <a:cxn ang="0">
                  <a:pos x="T4" y="T5"/>
                </a:cxn>
                <a:cxn ang="0">
                  <a:pos x="T6" y="T7"/>
                </a:cxn>
                <a:cxn ang="0">
                  <a:pos x="T8" y="T9"/>
                </a:cxn>
              </a:cxnLst>
              <a:rect l="0" t="0" r="r" b="b"/>
              <a:pathLst>
                <a:path w="701" h="380">
                  <a:moveTo>
                    <a:pt x="701" y="30"/>
                  </a:moveTo>
                  <a:lnTo>
                    <a:pt x="0" y="380"/>
                  </a:lnTo>
                  <a:lnTo>
                    <a:pt x="0" y="349"/>
                  </a:lnTo>
                  <a:lnTo>
                    <a:pt x="701" y="0"/>
                  </a:lnTo>
                  <a:lnTo>
                    <a:pt x="701" y="30"/>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3" name="Freeform 35"/>
            <p:cNvSpPr>
              <a:spLocks/>
            </p:cNvSpPr>
            <p:nvPr/>
          </p:nvSpPr>
          <p:spPr bwMode="auto">
            <a:xfrm>
              <a:off x="3811" y="1734"/>
              <a:ext cx="10" cy="33"/>
            </a:xfrm>
            <a:custGeom>
              <a:avLst/>
              <a:gdLst>
                <a:gd name="T0" fmla="*/ 0 w 4"/>
                <a:gd name="T1" fmla="*/ 14 h 14"/>
                <a:gd name="T2" fmla="*/ 4 w 4"/>
                <a:gd name="T3" fmla="*/ 8 h 14"/>
                <a:gd name="T4" fmla="*/ 4 w 4"/>
                <a:gd name="T5" fmla="*/ 0 h 14"/>
                <a:gd name="T6" fmla="*/ 0 w 4"/>
                <a:gd name="T7" fmla="*/ 5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2" y="12"/>
                    <a:pt x="4" y="11"/>
                    <a:pt x="4" y="8"/>
                  </a:cubicBezTo>
                  <a:cubicBezTo>
                    <a:pt x="4" y="0"/>
                    <a:pt x="4" y="0"/>
                    <a:pt x="4" y="0"/>
                  </a:cubicBezTo>
                  <a:cubicBezTo>
                    <a:pt x="0" y="5"/>
                    <a:pt x="0" y="5"/>
                    <a:pt x="0" y="5"/>
                  </a:cubicBezTo>
                  <a:lnTo>
                    <a:pt x="0" y="14"/>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4" name="Freeform 36"/>
            <p:cNvSpPr>
              <a:spLocks/>
            </p:cNvSpPr>
            <p:nvPr/>
          </p:nvSpPr>
          <p:spPr bwMode="auto">
            <a:xfrm>
              <a:off x="2224" y="1295"/>
              <a:ext cx="1599" cy="803"/>
            </a:xfrm>
            <a:custGeom>
              <a:avLst/>
              <a:gdLst>
                <a:gd name="T0" fmla="*/ 672 w 677"/>
                <a:gd name="T1" fmla="*/ 191 h 340"/>
                <a:gd name="T2" fmla="*/ 375 w 677"/>
                <a:gd name="T3" fmla="*/ 340 h 340"/>
                <a:gd name="T4" fmla="*/ 0 w 677"/>
                <a:gd name="T5" fmla="*/ 152 h 340"/>
                <a:gd name="T6" fmla="*/ 297 w 677"/>
                <a:gd name="T7" fmla="*/ 4 h 340"/>
                <a:gd name="T8" fmla="*/ 321 w 677"/>
                <a:gd name="T9" fmla="*/ 4 h 340"/>
                <a:gd name="T10" fmla="*/ 673 w 677"/>
                <a:gd name="T11" fmla="*/ 180 h 340"/>
                <a:gd name="T12" fmla="*/ 672 w 677"/>
                <a:gd name="T13" fmla="*/ 191 h 340"/>
              </a:gdLst>
              <a:ahLst/>
              <a:cxnLst>
                <a:cxn ang="0">
                  <a:pos x="T0" y="T1"/>
                </a:cxn>
                <a:cxn ang="0">
                  <a:pos x="T2" y="T3"/>
                </a:cxn>
                <a:cxn ang="0">
                  <a:pos x="T4" y="T5"/>
                </a:cxn>
                <a:cxn ang="0">
                  <a:pos x="T6" y="T7"/>
                </a:cxn>
                <a:cxn ang="0">
                  <a:pos x="T8" y="T9"/>
                </a:cxn>
                <a:cxn ang="0">
                  <a:pos x="T10" y="T11"/>
                </a:cxn>
                <a:cxn ang="0">
                  <a:pos x="T12" y="T13"/>
                </a:cxn>
              </a:cxnLst>
              <a:rect l="0" t="0" r="r" b="b"/>
              <a:pathLst>
                <a:path w="677" h="340">
                  <a:moveTo>
                    <a:pt x="672" y="191"/>
                  </a:moveTo>
                  <a:cubicBezTo>
                    <a:pt x="375" y="340"/>
                    <a:pt x="375" y="340"/>
                    <a:pt x="375" y="340"/>
                  </a:cubicBezTo>
                  <a:cubicBezTo>
                    <a:pt x="0" y="152"/>
                    <a:pt x="0" y="152"/>
                    <a:pt x="0" y="152"/>
                  </a:cubicBezTo>
                  <a:cubicBezTo>
                    <a:pt x="297" y="4"/>
                    <a:pt x="297" y="4"/>
                    <a:pt x="297" y="4"/>
                  </a:cubicBezTo>
                  <a:cubicBezTo>
                    <a:pt x="304" y="0"/>
                    <a:pt x="313" y="0"/>
                    <a:pt x="321" y="4"/>
                  </a:cubicBezTo>
                  <a:cubicBezTo>
                    <a:pt x="673" y="180"/>
                    <a:pt x="673" y="180"/>
                    <a:pt x="673" y="180"/>
                  </a:cubicBezTo>
                  <a:cubicBezTo>
                    <a:pt x="677" y="182"/>
                    <a:pt x="677" y="189"/>
                    <a:pt x="672" y="191"/>
                  </a:cubicBezTo>
                  <a:close/>
                </a:path>
              </a:pathLst>
            </a:custGeom>
            <a:solidFill>
              <a:srgbClr val="FBA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5" name="Freeform 37"/>
            <p:cNvSpPr>
              <a:spLocks/>
            </p:cNvSpPr>
            <p:nvPr/>
          </p:nvSpPr>
          <p:spPr bwMode="auto">
            <a:xfrm>
              <a:off x="2224" y="1654"/>
              <a:ext cx="886" cy="635"/>
            </a:xfrm>
            <a:custGeom>
              <a:avLst/>
              <a:gdLst>
                <a:gd name="T0" fmla="*/ 886 w 886"/>
                <a:gd name="T1" fmla="*/ 444 h 635"/>
                <a:gd name="T2" fmla="*/ 883 w 886"/>
                <a:gd name="T3" fmla="*/ 635 h 635"/>
                <a:gd name="T4" fmla="*/ 0 w 886"/>
                <a:gd name="T5" fmla="*/ 194 h 635"/>
                <a:gd name="T6" fmla="*/ 0 w 886"/>
                <a:gd name="T7" fmla="*/ 0 h 635"/>
                <a:gd name="T8" fmla="*/ 886 w 886"/>
                <a:gd name="T9" fmla="*/ 444 h 635"/>
              </a:gdLst>
              <a:ahLst/>
              <a:cxnLst>
                <a:cxn ang="0">
                  <a:pos x="T0" y="T1"/>
                </a:cxn>
                <a:cxn ang="0">
                  <a:pos x="T2" y="T3"/>
                </a:cxn>
                <a:cxn ang="0">
                  <a:pos x="T4" y="T5"/>
                </a:cxn>
                <a:cxn ang="0">
                  <a:pos x="T6" y="T7"/>
                </a:cxn>
                <a:cxn ang="0">
                  <a:pos x="T8" y="T9"/>
                </a:cxn>
              </a:cxnLst>
              <a:rect l="0" t="0" r="r" b="b"/>
              <a:pathLst>
                <a:path w="886" h="635">
                  <a:moveTo>
                    <a:pt x="886" y="444"/>
                  </a:moveTo>
                  <a:lnTo>
                    <a:pt x="883" y="635"/>
                  </a:lnTo>
                  <a:lnTo>
                    <a:pt x="0" y="194"/>
                  </a:lnTo>
                  <a:lnTo>
                    <a:pt x="0" y="0"/>
                  </a:lnTo>
                  <a:lnTo>
                    <a:pt x="886" y="444"/>
                  </a:lnTo>
                  <a:close/>
                </a:path>
              </a:pathLst>
            </a:custGeom>
            <a:solidFill>
              <a:srgbClr val="C45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6" name="Freeform 38"/>
            <p:cNvSpPr>
              <a:spLocks/>
            </p:cNvSpPr>
            <p:nvPr/>
          </p:nvSpPr>
          <p:spPr bwMode="auto">
            <a:xfrm>
              <a:off x="2498" y="1437"/>
              <a:ext cx="638" cy="319"/>
            </a:xfrm>
            <a:custGeom>
              <a:avLst/>
              <a:gdLst>
                <a:gd name="T0" fmla="*/ 201 w 638"/>
                <a:gd name="T1" fmla="*/ 319 h 319"/>
                <a:gd name="T2" fmla="*/ 638 w 638"/>
                <a:gd name="T3" fmla="*/ 99 h 319"/>
                <a:gd name="T4" fmla="*/ 442 w 638"/>
                <a:gd name="T5" fmla="*/ 0 h 319"/>
                <a:gd name="T6" fmla="*/ 0 w 638"/>
                <a:gd name="T7" fmla="*/ 219 h 319"/>
                <a:gd name="T8" fmla="*/ 201 w 638"/>
                <a:gd name="T9" fmla="*/ 319 h 319"/>
              </a:gdLst>
              <a:ahLst/>
              <a:cxnLst>
                <a:cxn ang="0">
                  <a:pos x="T0" y="T1"/>
                </a:cxn>
                <a:cxn ang="0">
                  <a:pos x="T2" y="T3"/>
                </a:cxn>
                <a:cxn ang="0">
                  <a:pos x="T4" y="T5"/>
                </a:cxn>
                <a:cxn ang="0">
                  <a:pos x="T6" y="T7"/>
                </a:cxn>
                <a:cxn ang="0">
                  <a:pos x="T8" y="T9"/>
                </a:cxn>
              </a:cxnLst>
              <a:rect l="0" t="0" r="r" b="b"/>
              <a:pathLst>
                <a:path w="638" h="319">
                  <a:moveTo>
                    <a:pt x="201" y="319"/>
                  </a:moveTo>
                  <a:lnTo>
                    <a:pt x="638" y="99"/>
                  </a:lnTo>
                  <a:lnTo>
                    <a:pt x="442" y="0"/>
                  </a:lnTo>
                  <a:lnTo>
                    <a:pt x="0" y="219"/>
                  </a:lnTo>
                  <a:lnTo>
                    <a:pt x="201" y="319"/>
                  </a:ln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7" name="Freeform 39"/>
            <p:cNvSpPr>
              <a:spLocks/>
            </p:cNvSpPr>
            <p:nvPr/>
          </p:nvSpPr>
          <p:spPr bwMode="auto">
            <a:xfrm>
              <a:off x="2729" y="1555"/>
              <a:ext cx="492" cy="245"/>
            </a:xfrm>
            <a:custGeom>
              <a:avLst/>
              <a:gdLst>
                <a:gd name="T0" fmla="*/ 55 w 492"/>
                <a:gd name="T1" fmla="*/ 245 h 245"/>
                <a:gd name="T2" fmla="*/ 492 w 492"/>
                <a:gd name="T3" fmla="*/ 26 h 245"/>
                <a:gd name="T4" fmla="*/ 440 w 492"/>
                <a:gd name="T5" fmla="*/ 0 h 245"/>
                <a:gd name="T6" fmla="*/ 0 w 492"/>
                <a:gd name="T7" fmla="*/ 219 h 245"/>
                <a:gd name="T8" fmla="*/ 55 w 492"/>
                <a:gd name="T9" fmla="*/ 245 h 245"/>
              </a:gdLst>
              <a:ahLst/>
              <a:cxnLst>
                <a:cxn ang="0">
                  <a:pos x="T0" y="T1"/>
                </a:cxn>
                <a:cxn ang="0">
                  <a:pos x="T2" y="T3"/>
                </a:cxn>
                <a:cxn ang="0">
                  <a:pos x="T4" y="T5"/>
                </a:cxn>
                <a:cxn ang="0">
                  <a:pos x="T6" y="T7"/>
                </a:cxn>
                <a:cxn ang="0">
                  <a:pos x="T8" y="T9"/>
                </a:cxn>
              </a:cxnLst>
              <a:rect l="0" t="0" r="r" b="b"/>
              <a:pathLst>
                <a:path w="492" h="245">
                  <a:moveTo>
                    <a:pt x="55" y="245"/>
                  </a:moveTo>
                  <a:lnTo>
                    <a:pt x="492" y="26"/>
                  </a:lnTo>
                  <a:lnTo>
                    <a:pt x="440" y="0"/>
                  </a:lnTo>
                  <a:lnTo>
                    <a:pt x="0" y="219"/>
                  </a:lnTo>
                  <a:lnTo>
                    <a:pt x="55" y="245"/>
                  </a:ln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8" name="Freeform 40"/>
            <p:cNvSpPr>
              <a:spLocks/>
            </p:cNvSpPr>
            <p:nvPr/>
          </p:nvSpPr>
          <p:spPr bwMode="auto">
            <a:xfrm>
              <a:off x="3107" y="2086"/>
              <a:ext cx="22" cy="203"/>
            </a:xfrm>
            <a:custGeom>
              <a:avLst/>
              <a:gdLst>
                <a:gd name="T0" fmla="*/ 3 w 22"/>
                <a:gd name="T1" fmla="*/ 12 h 203"/>
                <a:gd name="T2" fmla="*/ 0 w 22"/>
                <a:gd name="T3" fmla="*/ 203 h 203"/>
                <a:gd name="T4" fmla="*/ 22 w 22"/>
                <a:gd name="T5" fmla="*/ 192 h 203"/>
                <a:gd name="T6" fmla="*/ 22 w 22"/>
                <a:gd name="T7" fmla="*/ 0 h 203"/>
                <a:gd name="T8" fmla="*/ 3 w 22"/>
                <a:gd name="T9" fmla="*/ 12 h 203"/>
              </a:gdLst>
              <a:ahLst/>
              <a:cxnLst>
                <a:cxn ang="0">
                  <a:pos x="T0" y="T1"/>
                </a:cxn>
                <a:cxn ang="0">
                  <a:pos x="T2" y="T3"/>
                </a:cxn>
                <a:cxn ang="0">
                  <a:pos x="T4" y="T5"/>
                </a:cxn>
                <a:cxn ang="0">
                  <a:pos x="T6" y="T7"/>
                </a:cxn>
                <a:cxn ang="0">
                  <a:pos x="T8" y="T9"/>
                </a:cxn>
              </a:cxnLst>
              <a:rect l="0" t="0" r="r" b="b"/>
              <a:pathLst>
                <a:path w="22" h="203">
                  <a:moveTo>
                    <a:pt x="3" y="12"/>
                  </a:moveTo>
                  <a:lnTo>
                    <a:pt x="0" y="203"/>
                  </a:lnTo>
                  <a:lnTo>
                    <a:pt x="22" y="192"/>
                  </a:lnTo>
                  <a:lnTo>
                    <a:pt x="22" y="0"/>
                  </a:lnTo>
                  <a:lnTo>
                    <a:pt x="3" y="12"/>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3"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Book Scavenger </a:t>
            </a:r>
            <a:r>
              <a:rPr lang="en-GB" altLang="en-US" sz="1800" b="1" kern="0" dirty="0">
                <a:solidFill>
                  <a:schemeClr val="accent3"/>
                </a:solidFill>
              </a:rPr>
              <a:t>Hunt </a:t>
            </a:r>
            <a:r>
              <a:rPr lang="en-GB" altLang="en-US" sz="1800" b="1" kern="0" dirty="0" smtClean="0">
                <a:solidFill>
                  <a:schemeClr val="accent3"/>
                </a:solidFill>
              </a:rPr>
              <a:t>- List books </a:t>
            </a:r>
            <a:r>
              <a:rPr lang="en-GB" altLang="en-US" sz="1800" b="1" kern="0" dirty="0">
                <a:solidFill>
                  <a:schemeClr val="accent3"/>
                </a:solidFill>
              </a:rPr>
              <a:t>to find around your house or garden.</a:t>
            </a:r>
            <a:endParaRPr lang="en-GB" altLang="en-US" sz="1800" b="1" kern="0" dirty="0" smtClean="0">
              <a:solidFill>
                <a:schemeClr val="accent3"/>
              </a:solidFill>
            </a:endParaRP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spTree>
    <p:extLst>
      <p:ext uri="{BB962C8B-B14F-4D97-AF65-F5344CB8AC3E}">
        <p14:creationId xmlns:p14="http://schemas.microsoft.com/office/powerpoint/2010/main" val="1214189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 name="LegalLong"/>
          <p:cNvSpPr txBox="1">
            <a:spLocks noChangeArrowheads="1"/>
          </p:cNvSpPr>
          <p:nvPr>
            <p:custDataLst>
              <p:tags r:id="rId2"/>
            </p:custDataLst>
          </p:nvPr>
        </p:nvSpPr>
        <p:spPr bwMode="auto">
          <a:xfrm>
            <a:off x="1109133" y="5476662"/>
            <a:ext cx="8033279" cy="94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a:lnSpc>
                <a:spcPct val="100000"/>
              </a:lnSpc>
              <a:spcBef>
                <a:spcPct val="60000"/>
              </a:spcBef>
            </a:pPr>
            <a:r>
              <a:rPr lang="en-GB" altLang="en-US" sz="700" dirty="0" smtClean="0"/>
              <a:t>This is a marketing communication</a:t>
            </a:r>
          </a:p>
          <a:p>
            <a:pPr algn="l">
              <a:lnSpc>
                <a:spcPct val="100000"/>
              </a:lnSpc>
              <a:spcBef>
                <a:spcPct val="60000"/>
              </a:spcBef>
            </a:pPr>
            <a:r>
              <a:rPr lang="en-GB" sz="700" dirty="0"/>
              <a:t>This PowerPoint™ presentation is based on sources we believe reliable and should be understood to be general risk management and insurance information only</a:t>
            </a:r>
            <a:r>
              <a:rPr lang="en-GB" sz="700" dirty="0" smtClean="0"/>
              <a:t>.</a:t>
            </a:r>
          </a:p>
          <a:p>
            <a:pPr algn="l">
              <a:lnSpc>
                <a:spcPct val="100000"/>
              </a:lnSpc>
              <a:spcBef>
                <a:spcPct val="60000"/>
              </a:spcBef>
            </a:pPr>
            <a:r>
              <a:rPr lang="en-GB" sz="700" dirty="0"/>
              <a:t>This publication contains third party content and/or links to third party websites. Links to third party websites are provided as a convenience only. Marsh is not responsible or liable for any third party content or any third party website nor does it imply a recommendation or endorsement of such content, websites or services offered by third parties.</a:t>
            </a:r>
            <a:endParaRPr lang="en-GB" altLang="en-US" sz="700" dirty="0"/>
          </a:p>
          <a:p>
            <a:pPr algn="l">
              <a:lnSpc>
                <a:spcPct val="100000"/>
              </a:lnSpc>
              <a:spcBef>
                <a:spcPct val="60000"/>
              </a:spcBef>
            </a:pPr>
            <a:r>
              <a:rPr lang="en-GB" altLang="en-US" sz="700" dirty="0"/>
              <a:t>The information contained within this document is strictly confidential and may not be reproduced or disclosed to any third party without prior written approval and nothing herein shall be construed as conferring to you by implication or otherwise any licence to use any MMC intellectual property. This PowerPoint™ presentation is based on sources we believe reliable and should be understood to be general risk management and insurance information only. Copyright © 2020 Marsh Ltd. All rights reserved</a:t>
            </a:r>
            <a:r>
              <a:rPr lang="en-GB" altLang="en-US" sz="700" dirty="0" smtClean="0"/>
              <a:t>.</a:t>
            </a:r>
            <a:endParaRPr lang="en-GB" altLang="en-US" sz="700" dirty="0"/>
          </a:p>
        </p:txBody>
      </p:sp>
      <p:pic>
        <p:nvPicPr>
          <p:cNvPr id="5" name="Picture 4" descr="Y:\MMC\MARSH\MARSH LOGOS\Chartered logo\EMF\Chartered_Reduced_Corp_IB_Black.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5476662"/>
            <a:ext cx="402857" cy="78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974" y="2878074"/>
            <a:ext cx="3209143" cy="486000"/>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0" y="3876852"/>
            <a:ext cx="9602787" cy="2982564"/>
          </a:xfrm>
          <a:custGeom>
            <a:avLst/>
            <a:gdLst>
              <a:gd name="T0" fmla="*/ 19704 w 20000"/>
              <a:gd name="T1" fmla="*/ 628 h 6212"/>
              <a:gd name="T2" fmla="*/ 18649 w 20000"/>
              <a:gd name="T3" fmla="*/ 1310 h 6212"/>
              <a:gd name="T4" fmla="*/ 18306 w 20000"/>
              <a:gd name="T5" fmla="*/ 1214 h 6212"/>
              <a:gd name="T6" fmla="*/ 18194 w 20000"/>
              <a:gd name="T7" fmla="*/ 1223 h 6212"/>
              <a:gd name="T8" fmla="*/ 18194 w 20000"/>
              <a:gd name="T9" fmla="*/ 1214 h 6212"/>
              <a:gd name="T10" fmla="*/ 16971 w 20000"/>
              <a:gd name="T11" fmla="*/ 0 h 6212"/>
              <a:gd name="T12" fmla="*/ 15748 w 20000"/>
              <a:gd name="T13" fmla="*/ 1214 h 6212"/>
              <a:gd name="T14" fmla="*/ 15897 w 20000"/>
              <a:gd name="T15" fmla="*/ 1795 h 6212"/>
              <a:gd name="T16" fmla="*/ 15627 w 20000"/>
              <a:gd name="T17" fmla="*/ 2075 h 6212"/>
              <a:gd name="T18" fmla="*/ 15390 w 20000"/>
              <a:gd name="T19" fmla="*/ 2131 h 6212"/>
              <a:gd name="T20" fmla="*/ 14987 w 20000"/>
              <a:gd name="T21" fmla="*/ 1851 h 6212"/>
              <a:gd name="T22" fmla="*/ 15011 w 20000"/>
              <a:gd name="T23" fmla="*/ 1664 h 6212"/>
              <a:gd name="T24" fmla="*/ 14251 w 20000"/>
              <a:gd name="T25" fmla="*/ 910 h 6212"/>
              <a:gd name="T26" fmla="*/ 13691 w 20000"/>
              <a:gd name="T27" fmla="*/ 1155 h 6212"/>
              <a:gd name="T28" fmla="*/ 12704 w 20000"/>
              <a:gd name="T29" fmla="*/ 490 h 6212"/>
              <a:gd name="T30" fmla="*/ 11713 w 20000"/>
              <a:gd name="T31" fmla="*/ 1163 h 6212"/>
              <a:gd name="T32" fmla="*/ 11207 w 20000"/>
              <a:gd name="T33" fmla="*/ 786 h 6212"/>
              <a:gd name="T34" fmla="*/ 10679 w 20000"/>
              <a:gd name="T35" fmla="*/ 1314 h 6212"/>
              <a:gd name="T36" fmla="*/ 10702 w 20000"/>
              <a:gd name="T37" fmla="*/ 1469 h 6212"/>
              <a:gd name="T38" fmla="*/ 10374 w 20000"/>
              <a:gd name="T39" fmla="*/ 1670 h 6212"/>
              <a:gd name="T40" fmla="*/ 9838 w 20000"/>
              <a:gd name="T41" fmla="*/ 1158 h 6212"/>
              <a:gd name="T42" fmla="*/ 9722 w 20000"/>
              <a:gd name="T43" fmla="*/ 1170 h 6212"/>
              <a:gd name="T44" fmla="*/ 9705 w 20000"/>
              <a:gd name="T45" fmla="*/ 1150 h 6212"/>
              <a:gd name="T46" fmla="*/ 9726 w 20000"/>
              <a:gd name="T47" fmla="*/ 993 h 6212"/>
              <a:gd name="T48" fmla="*/ 9139 w 20000"/>
              <a:gd name="T49" fmla="*/ 410 h 6212"/>
              <a:gd name="T50" fmla="*/ 8571 w 20000"/>
              <a:gd name="T51" fmla="*/ 843 h 6212"/>
              <a:gd name="T52" fmla="*/ 7953 w 20000"/>
              <a:gd name="T53" fmla="*/ 1411 h 6212"/>
              <a:gd name="T54" fmla="*/ 7672 w 20000"/>
              <a:gd name="T55" fmla="*/ 1324 h 6212"/>
              <a:gd name="T56" fmla="*/ 7532 w 20000"/>
              <a:gd name="T57" fmla="*/ 1186 h 6212"/>
              <a:gd name="T58" fmla="*/ 6429 w 20000"/>
              <a:gd name="T59" fmla="*/ 212 h 6212"/>
              <a:gd name="T60" fmla="*/ 5318 w 20000"/>
              <a:gd name="T61" fmla="*/ 1323 h 6212"/>
              <a:gd name="T62" fmla="*/ 5453 w 20000"/>
              <a:gd name="T63" fmla="*/ 1855 h 6212"/>
              <a:gd name="T64" fmla="*/ 5208 w 20000"/>
              <a:gd name="T65" fmla="*/ 2112 h 6212"/>
              <a:gd name="T66" fmla="*/ 4992 w 20000"/>
              <a:gd name="T67" fmla="*/ 2163 h 6212"/>
              <a:gd name="T68" fmla="*/ 4626 w 20000"/>
              <a:gd name="T69" fmla="*/ 1907 h 6212"/>
              <a:gd name="T70" fmla="*/ 4648 w 20000"/>
              <a:gd name="T71" fmla="*/ 1735 h 6212"/>
              <a:gd name="T72" fmla="*/ 3958 w 20000"/>
              <a:gd name="T73" fmla="*/ 1045 h 6212"/>
              <a:gd name="T74" fmla="*/ 3449 w 20000"/>
              <a:gd name="T75" fmla="*/ 1269 h 6212"/>
              <a:gd name="T76" fmla="*/ 2552 w 20000"/>
              <a:gd name="T77" fmla="*/ 660 h 6212"/>
              <a:gd name="T78" fmla="*/ 1608 w 20000"/>
              <a:gd name="T79" fmla="*/ 1423 h 6212"/>
              <a:gd name="T80" fmla="*/ 1325 w 20000"/>
              <a:gd name="T81" fmla="*/ 1648 h 6212"/>
              <a:gd name="T82" fmla="*/ 935 w 20000"/>
              <a:gd name="T83" fmla="*/ 1527 h 6212"/>
              <a:gd name="T84" fmla="*/ 436 w 20000"/>
              <a:gd name="T85" fmla="*/ 1741 h 6212"/>
              <a:gd name="T86" fmla="*/ 0 w 20000"/>
              <a:gd name="T87" fmla="*/ 1274 h 6212"/>
              <a:gd name="T88" fmla="*/ 0 w 20000"/>
              <a:gd name="T89" fmla="*/ 6212 h 6212"/>
              <a:gd name="T90" fmla="*/ 20000 w 20000"/>
              <a:gd name="T91" fmla="*/ 6212 h 6212"/>
              <a:gd name="T92" fmla="*/ 20000 w 20000"/>
              <a:gd name="T93" fmla="*/ 666 h 6212"/>
              <a:gd name="T94" fmla="*/ 19704 w 20000"/>
              <a:gd name="T95" fmla="*/ 628 h 6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6212">
                <a:moveTo>
                  <a:pt x="19704" y="628"/>
                </a:moveTo>
                <a:cubicBezTo>
                  <a:pt x="19233" y="628"/>
                  <a:pt x="18828" y="908"/>
                  <a:pt x="18649" y="1310"/>
                </a:cubicBezTo>
                <a:cubicBezTo>
                  <a:pt x="18549" y="1249"/>
                  <a:pt x="18432" y="1214"/>
                  <a:pt x="18306" y="1214"/>
                </a:cubicBezTo>
                <a:cubicBezTo>
                  <a:pt x="18268" y="1214"/>
                  <a:pt x="18230" y="1217"/>
                  <a:pt x="18194" y="1223"/>
                </a:cubicBezTo>
                <a:cubicBezTo>
                  <a:pt x="18194" y="1220"/>
                  <a:pt x="18194" y="1217"/>
                  <a:pt x="18194" y="1214"/>
                </a:cubicBezTo>
                <a:cubicBezTo>
                  <a:pt x="18194" y="544"/>
                  <a:pt x="17647" y="0"/>
                  <a:pt x="16971" y="0"/>
                </a:cubicBezTo>
                <a:cubicBezTo>
                  <a:pt x="16296" y="0"/>
                  <a:pt x="15748" y="544"/>
                  <a:pt x="15748" y="1214"/>
                </a:cubicBezTo>
                <a:cubicBezTo>
                  <a:pt x="15748" y="1424"/>
                  <a:pt x="15802" y="1622"/>
                  <a:pt x="15897" y="1795"/>
                </a:cubicBezTo>
                <a:cubicBezTo>
                  <a:pt x="15767" y="1839"/>
                  <a:pt x="15666" y="1944"/>
                  <a:pt x="15627" y="2075"/>
                </a:cubicBezTo>
                <a:cubicBezTo>
                  <a:pt x="15543" y="2078"/>
                  <a:pt x="15462" y="2098"/>
                  <a:pt x="15390" y="2131"/>
                </a:cubicBezTo>
                <a:cubicBezTo>
                  <a:pt x="15311" y="1982"/>
                  <a:pt x="15162" y="1875"/>
                  <a:pt x="14987" y="1851"/>
                </a:cubicBezTo>
                <a:cubicBezTo>
                  <a:pt x="15002" y="1791"/>
                  <a:pt x="15011" y="1728"/>
                  <a:pt x="15011" y="1664"/>
                </a:cubicBezTo>
                <a:cubicBezTo>
                  <a:pt x="15011" y="1248"/>
                  <a:pt x="14671" y="910"/>
                  <a:pt x="14251" y="910"/>
                </a:cubicBezTo>
                <a:cubicBezTo>
                  <a:pt x="14030" y="910"/>
                  <a:pt x="13830" y="1005"/>
                  <a:pt x="13691" y="1155"/>
                </a:cubicBezTo>
                <a:cubicBezTo>
                  <a:pt x="13535" y="766"/>
                  <a:pt x="13152" y="490"/>
                  <a:pt x="12704" y="490"/>
                </a:cubicBezTo>
                <a:cubicBezTo>
                  <a:pt x="12252" y="490"/>
                  <a:pt x="11867" y="769"/>
                  <a:pt x="11713" y="1163"/>
                </a:cubicBezTo>
                <a:cubicBezTo>
                  <a:pt x="11648" y="945"/>
                  <a:pt x="11446" y="786"/>
                  <a:pt x="11207" y="786"/>
                </a:cubicBezTo>
                <a:cubicBezTo>
                  <a:pt x="10915" y="786"/>
                  <a:pt x="10679" y="1023"/>
                  <a:pt x="10679" y="1314"/>
                </a:cubicBezTo>
                <a:cubicBezTo>
                  <a:pt x="10679" y="1368"/>
                  <a:pt x="10687" y="1420"/>
                  <a:pt x="10702" y="1469"/>
                </a:cubicBezTo>
                <a:cubicBezTo>
                  <a:pt x="10576" y="1507"/>
                  <a:pt x="10463" y="1577"/>
                  <a:pt x="10374" y="1670"/>
                </a:cubicBezTo>
                <a:cubicBezTo>
                  <a:pt x="10364" y="1385"/>
                  <a:pt x="10128" y="1158"/>
                  <a:pt x="9838" y="1158"/>
                </a:cubicBezTo>
                <a:cubicBezTo>
                  <a:pt x="9798" y="1158"/>
                  <a:pt x="9759" y="1162"/>
                  <a:pt x="9722" y="1170"/>
                </a:cubicBezTo>
                <a:cubicBezTo>
                  <a:pt x="9716" y="1164"/>
                  <a:pt x="9710" y="1157"/>
                  <a:pt x="9705" y="1150"/>
                </a:cubicBezTo>
                <a:cubicBezTo>
                  <a:pt x="9719" y="1100"/>
                  <a:pt x="9726" y="1047"/>
                  <a:pt x="9726" y="993"/>
                </a:cubicBezTo>
                <a:cubicBezTo>
                  <a:pt x="9726" y="671"/>
                  <a:pt x="9463" y="410"/>
                  <a:pt x="9139" y="410"/>
                </a:cubicBezTo>
                <a:cubicBezTo>
                  <a:pt x="8866" y="410"/>
                  <a:pt x="8637" y="594"/>
                  <a:pt x="8571" y="843"/>
                </a:cubicBezTo>
                <a:cubicBezTo>
                  <a:pt x="8294" y="938"/>
                  <a:pt x="8070" y="1146"/>
                  <a:pt x="7953" y="1411"/>
                </a:cubicBezTo>
                <a:cubicBezTo>
                  <a:pt x="7871" y="1360"/>
                  <a:pt x="7775" y="1329"/>
                  <a:pt x="7672" y="1324"/>
                </a:cubicBezTo>
                <a:cubicBezTo>
                  <a:pt x="7634" y="1270"/>
                  <a:pt x="7586" y="1224"/>
                  <a:pt x="7532" y="1186"/>
                </a:cubicBezTo>
                <a:cubicBezTo>
                  <a:pt x="7464" y="637"/>
                  <a:pt x="6996" y="212"/>
                  <a:pt x="6429" y="212"/>
                </a:cubicBezTo>
                <a:cubicBezTo>
                  <a:pt x="5815" y="212"/>
                  <a:pt x="5318" y="709"/>
                  <a:pt x="5318" y="1323"/>
                </a:cubicBezTo>
                <a:cubicBezTo>
                  <a:pt x="5318" y="1516"/>
                  <a:pt x="5367" y="1697"/>
                  <a:pt x="5453" y="1855"/>
                </a:cubicBezTo>
                <a:cubicBezTo>
                  <a:pt x="5335" y="1895"/>
                  <a:pt x="5243" y="1991"/>
                  <a:pt x="5208" y="2112"/>
                </a:cubicBezTo>
                <a:cubicBezTo>
                  <a:pt x="5131" y="2115"/>
                  <a:pt x="5058" y="2133"/>
                  <a:pt x="4992" y="2163"/>
                </a:cubicBezTo>
                <a:cubicBezTo>
                  <a:pt x="4920" y="2027"/>
                  <a:pt x="4785" y="1928"/>
                  <a:pt x="4626" y="1907"/>
                </a:cubicBezTo>
                <a:cubicBezTo>
                  <a:pt x="4640" y="1852"/>
                  <a:pt x="4648" y="1794"/>
                  <a:pt x="4648" y="1735"/>
                </a:cubicBezTo>
                <a:cubicBezTo>
                  <a:pt x="4648" y="1354"/>
                  <a:pt x="4339" y="1045"/>
                  <a:pt x="3958" y="1045"/>
                </a:cubicBezTo>
                <a:cubicBezTo>
                  <a:pt x="3756" y="1045"/>
                  <a:pt x="3575" y="1132"/>
                  <a:pt x="3449" y="1269"/>
                </a:cubicBezTo>
                <a:cubicBezTo>
                  <a:pt x="3307" y="913"/>
                  <a:pt x="2959" y="660"/>
                  <a:pt x="2552" y="660"/>
                </a:cubicBezTo>
                <a:cubicBezTo>
                  <a:pt x="2088" y="660"/>
                  <a:pt x="1701" y="987"/>
                  <a:pt x="1608" y="1423"/>
                </a:cubicBezTo>
                <a:cubicBezTo>
                  <a:pt x="1473" y="1431"/>
                  <a:pt x="1361" y="1523"/>
                  <a:pt x="1325" y="1648"/>
                </a:cubicBezTo>
                <a:cubicBezTo>
                  <a:pt x="1214" y="1571"/>
                  <a:pt x="1080" y="1527"/>
                  <a:pt x="935" y="1527"/>
                </a:cubicBezTo>
                <a:cubicBezTo>
                  <a:pt x="739" y="1527"/>
                  <a:pt x="561" y="1609"/>
                  <a:pt x="436" y="1741"/>
                </a:cubicBezTo>
                <a:cubicBezTo>
                  <a:pt x="427" y="1497"/>
                  <a:pt x="239" y="1299"/>
                  <a:pt x="0" y="1274"/>
                </a:cubicBezTo>
                <a:cubicBezTo>
                  <a:pt x="0" y="6212"/>
                  <a:pt x="0" y="6212"/>
                  <a:pt x="0" y="6212"/>
                </a:cubicBezTo>
                <a:cubicBezTo>
                  <a:pt x="20000" y="6212"/>
                  <a:pt x="20000" y="6212"/>
                  <a:pt x="20000" y="6212"/>
                </a:cubicBezTo>
                <a:cubicBezTo>
                  <a:pt x="20000" y="666"/>
                  <a:pt x="20000" y="666"/>
                  <a:pt x="20000" y="666"/>
                </a:cubicBezTo>
                <a:cubicBezTo>
                  <a:pt x="19905" y="641"/>
                  <a:pt x="19806" y="628"/>
                  <a:pt x="19704" y="628"/>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Rectangle 13"/>
          <p:cNvSpPr txBox="1">
            <a:spLocks noChangeArrowheads="1"/>
          </p:cNvSpPr>
          <p:nvPr/>
        </p:nvSpPr>
        <p:spPr bwMode="gray">
          <a:xfrm>
            <a:off x="660602"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Managing the Easter holidays, </a:t>
            </a:r>
            <a:r>
              <a:rPr lang="en-GB" altLang="en-US" sz="1600" kern="0" dirty="0" smtClean="0">
                <a:solidFill>
                  <a:schemeClr val="tx2"/>
                </a:solidFill>
              </a:rPr>
              <a:t>children, </a:t>
            </a:r>
            <a:r>
              <a:rPr lang="en-GB" altLang="en-US" sz="1600" kern="0" dirty="0">
                <a:solidFill>
                  <a:schemeClr val="tx2"/>
                </a:solidFill>
              </a:rPr>
              <a:t>and your </a:t>
            </a:r>
            <a:r>
              <a:rPr lang="en-GB" altLang="en-US" sz="1600" kern="0" dirty="0" smtClean="0">
                <a:solidFill>
                  <a:schemeClr val="tx2"/>
                </a:solidFill>
              </a:rPr>
              <a:t>workloads.</a:t>
            </a:r>
            <a:endParaRPr lang="en-GB" altLang="en-US" sz="1600" kern="0" dirty="0">
              <a:solidFill>
                <a:schemeClr val="tx2"/>
              </a:solidFill>
            </a:endParaRPr>
          </a:p>
        </p:txBody>
      </p:sp>
      <p:cxnSp>
        <p:nvCxnSpPr>
          <p:cNvPr id="134" name="Straight Connector 133"/>
          <p:cNvCxnSpPr/>
          <p:nvPr/>
        </p:nvCxnSpPr>
        <p:spPr bwMode="auto">
          <a:xfrm flipV="1">
            <a:off x="1411634" y="4659444"/>
            <a:ext cx="0" cy="1132680"/>
          </a:xfrm>
          <a:prstGeom prst="line">
            <a:avLst/>
          </a:prstGeom>
          <a:noFill/>
          <a:ln w="9525" cap="flat" cmpd="sng" algn="ctr">
            <a:solidFill>
              <a:schemeClr val="accent3"/>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2" name="Rectangle 12"/>
          <p:cNvSpPr>
            <a:spLocks noGrp="1" noChangeArrowheads="1"/>
          </p:cNvSpPr>
          <p:nvPr>
            <p:ph type="title"/>
          </p:nvPr>
        </p:nvSpPr>
        <p:spPr/>
        <p:txBody>
          <a:bodyPr/>
          <a:lstStyle/>
          <a:p>
            <a:r>
              <a:rPr lang="en-GB" altLang="en-US" dirty="0"/>
              <a:t>Contents</a:t>
            </a:r>
            <a:endParaRPr lang="en-GB" altLang="en-US" dirty="0">
              <a:solidFill>
                <a:schemeClr val="accent3"/>
              </a:solidFill>
            </a:endParaRPr>
          </a:p>
        </p:txBody>
      </p:sp>
      <p:sp>
        <p:nvSpPr>
          <p:cNvPr id="5133" name="Rectangle 13"/>
          <p:cNvSpPr>
            <a:spLocks noGrp="1" noChangeArrowheads="1"/>
          </p:cNvSpPr>
          <p:nvPr>
            <p:ph type="body" idx="4294967295"/>
          </p:nvPr>
        </p:nvSpPr>
        <p:spPr>
          <a:xfrm>
            <a:off x="452438" y="1277939"/>
            <a:ext cx="8686800" cy="874712"/>
          </a:xfrm>
        </p:spPr>
        <p:txBody>
          <a:bodyPr/>
          <a:lstStyle/>
          <a:p>
            <a:pPr marL="0" indent="0">
              <a:lnSpc>
                <a:spcPct val="90000"/>
              </a:lnSpc>
              <a:buNone/>
            </a:pPr>
            <a:r>
              <a:rPr lang="en-GB" altLang="en-US" sz="1600" dirty="0">
                <a:solidFill>
                  <a:schemeClr val="accent3"/>
                </a:solidFill>
              </a:rPr>
              <a:t>This pack is </a:t>
            </a:r>
            <a:r>
              <a:rPr lang="en-GB" altLang="en-US" sz="1600" dirty="0" smtClean="0">
                <a:solidFill>
                  <a:schemeClr val="accent3"/>
                </a:solidFill>
              </a:rPr>
              <a:t>primarily aimed </a:t>
            </a:r>
            <a:r>
              <a:rPr lang="en-GB" altLang="en-US" sz="1600" dirty="0">
                <a:solidFill>
                  <a:schemeClr val="accent3"/>
                </a:solidFill>
              </a:rPr>
              <a:t>at </a:t>
            </a:r>
            <a:r>
              <a:rPr lang="en-GB" altLang="en-US" sz="1600" dirty="0" smtClean="0">
                <a:solidFill>
                  <a:schemeClr val="accent3"/>
                </a:solidFill>
              </a:rPr>
              <a:t>parents, </a:t>
            </a:r>
            <a:r>
              <a:rPr lang="en-GB" altLang="en-US" sz="1600" dirty="0">
                <a:solidFill>
                  <a:schemeClr val="accent3"/>
                </a:solidFill>
              </a:rPr>
              <a:t>but there are some great </a:t>
            </a:r>
            <a:r>
              <a:rPr lang="en-GB" altLang="en-US" sz="1600" dirty="0" smtClean="0">
                <a:solidFill>
                  <a:schemeClr val="accent3"/>
                </a:solidFill>
              </a:rPr>
              <a:t>activities, tips, and </a:t>
            </a:r>
            <a:r>
              <a:rPr lang="en-GB" altLang="en-US" sz="1600" dirty="0">
                <a:solidFill>
                  <a:schemeClr val="accent3"/>
                </a:solidFill>
              </a:rPr>
              <a:t>links for all. </a:t>
            </a:r>
            <a:r>
              <a:rPr lang="en-GB" altLang="en-US" sz="1600" dirty="0" smtClean="0">
                <a:solidFill>
                  <a:schemeClr val="accent3"/>
                </a:solidFill>
              </a:rPr>
              <a:t>It is </a:t>
            </a:r>
            <a:r>
              <a:rPr lang="en-GB" altLang="en-US" sz="1600" dirty="0">
                <a:solidFill>
                  <a:schemeClr val="accent3"/>
                </a:solidFill>
              </a:rPr>
              <a:t>not an exhaustive </a:t>
            </a:r>
            <a:r>
              <a:rPr lang="en-GB" altLang="en-US" sz="1600" dirty="0" smtClean="0">
                <a:solidFill>
                  <a:schemeClr val="accent3"/>
                </a:solidFill>
              </a:rPr>
              <a:t>list, </a:t>
            </a:r>
            <a:r>
              <a:rPr lang="en-GB" altLang="en-US" sz="1600" dirty="0">
                <a:solidFill>
                  <a:schemeClr val="accent3"/>
                </a:solidFill>
              </a:rPr>
              <a:t>but </a:t>
            </a:r>
            <a:r>
              <a:rPr lang="en-GB" altLang="en-US" sz="1600" dirty="0" smtClean="0">
                <a:solidFill>
                  <a:schemeClr val="accent3"/>
                </a:solidFill>
              </a:rPr>
              <a:t>it is designed </a:t>
            </a:r>
            <a:r>
              <a:rPr lang="en-GB" altLang="en-US" sz="1600" dirty="0">
                <a:solidFill>
                  <a:schemeClr val="accent3"/>
                </a:solidFill>
              </a:rPr>
              <a:t>to </a:t>
            </a:r>
            <a:r>
              <a:rPr lang="en-GB" altLang="en-US" sz="1600" dirty="0" smtClean="0">
                <a:solidFill>
                  <a:schemeClr val="accent3"/>
                </a:solidFill>
              </a:rPr>
              <a:t>give you ideas over </a:t>
            </a:r>
            <a:r>
              <a:rPr lang="en-GB" altLang="en-US" sz="1600" dirty="0">
                <a:solidFill>
                  <a:schemeClr val="accent3"/>
                </a:solidFill>
              </a:rPr>
              <a:t>the coming weeks to keep the energies high and boredom </a:t>
            </a:r>
            <a:r>
              <a:rPr lang="en-GB" altLang="en-US" sz="1600" dirty="0" smtClean="0">
                <a:solidFill>
                  <a:schemeClr val="accent3"/>
                </a:solidFill>
              </a:rPr>
              <a:t>low</a:t>
            </a:r>
            <a:r>
              <a:rPr lang="en-GB" altLang="en-US" sz="1600" dirty="0">
                <a:solidFill>
                  <a:schemeClr val="accent3"/>
                </a:solidFill>
              </a:rPr>
              <a:t>.</a:t>
            </a:r>
          </a:p>
        </p:txBody>
      </p:sp>
      <p:sp>
        <p:nvSpPr>
          <p:cNvPr id="168" name="Rectangle 13"/>
          <p:cNvSpPr txBox="1">
            <a:spLocks noChangeArrowheads="1"/>
          </p:cNvSpPr>
          <p:nvPr/>
        </p:nvSpPr>
        <p:spPr bwMode="gray">
          <a:xfrm>
            <a:off x="164849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Amazing virtual </a:t>
            </a:r>
            <a:r>
              <a:rPr lang="en-GB" altLang="en-US" sz="1600" kern="0" dirty="0" smtClean="0">
                <a:solidFill>
                  <a:schemeClr val="tx2"/>
                </a:solidFill>
              </a:rPr>
              <a:t>attractions.</a:t>
            </a:r>
            <a:endParaRPr lang="en-GB" altLang="en-US" sz="1600" kern="0" dirty="0">
              <a:solidFill>
                <a:schemeClr val="tx2"/>
              </a:solidFill>
            </a:endParaRPr>
          </a:p>
        </p:txBody>
      </p:sp>
      <p:sp>
        <p:nvSpPr>
          <p:cNvPr id="170" name="Rectangle 13"/>
          <p:cNvSpPr txBox="1">
            <a:spLocks noChangeArrowheads="1"/>
          </p:cNvSpPr>
          <p:nvPr/>
        </p:nvSpPr>
        <p:spPr bwMode="gray">
          <a:xfrm>
            <a:off x="2844547"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Mindfulness and keeping active ideas and </a:t>
            </a:r>
            <a:r>
              <a:rPr lang="en-GB" altLang="en-US" sz="1600" kern="0" dirty="0" smtClean="0">
                <a:solidFill>
                  <a:schemeClr val="tx2"/>
                </a:solidFill>
              </a:rPr>
              <a:t>apps.</a:t>
            </a:r>
            <a:endParaRPr lang="en-GB" altLang="en-US" sz="1600" kern="0" dirty="0">
              <a:solidFill>
                <a:schemeClr val="tx2"/>
              </a:solidFill>
            </a:endParaRPr>
          </a:p>
        </p:txBody>
      </p:sp>
      <p:sp>
        <p:nvSpPr>
          <p:cNvPr id="171" name="Rectangle 13"/>
          <p:cNvSpPr txBox="1">
            <a:spLocks noChangeArrowheads="1"/>
          </p:cNvSpPr>
          <p:nvPr/>
        </p:nvSpPr>
        <p:spPr bwMode="gray">
          <a:xfrm>
            <a:off x="404060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Music and </a:t>
            </a:r>
            <a:r>
              <a:rPr lang="en-GB" altLang="en-US" sz="1600" kern="0" dirty="0" smtClean="0">
                <a:solidFill>
                  <a:schemeClr val="tx2"/>
                </a:solidFill>
              </a:rPr>
              <a:t>drama.</a:t>
            </a:r>
            <a:endParaRPr lang="en-GB" altLang="en-US" sz="1600" kern="0" dirty="0">
              <a:solidFill>
                <a:schemeClr val="tx2"/>
              </a:solidFill>
            </a:endParaRPr>
          </a:p>
        </p:txBody>
      </p:sp>
      <p:sp>
        <p:nvSpPr>
          <p:cNvPr id="172" name="Rectangle 13"/>
          <p:cNvSpPr txBox="1">
            <a:spLocks noChangeArrowheads="1"/>
          </p:cNvSpPr>
          <p:nvPr/>
        </p:nvSpPr>
        <p:spPr bwMode="gray">
          <a:xfrm>
            <a:off x="5248832" y="34401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Books: links to free audio </a:t>
            </a:r>
            <a:r>
              <a:rPr lang="en-GB" altLang="en-US" sz="1600" kern="0" dirty="0" smtClean="0">
                <a:solidFill>
                  <a:schemeClr val="tx2"/>
                </a:solidFill>
              </a:rPr>
              <a:t>books.</a:t>
            </a:r>
            <a:endParaRPr lang="en-GB" altLang="en-US" sz="1600" kern="0" dirty="0">
              <a:solidFill>
                <a:schemeClr val="tx2"/>
              </a:solidFill>
            </a:endParaRPr>
          </a:p>
        </p:txBody>
      </p:sp>
      <p:sp>
        <p:nvSpPr>
          <p:cNvPr id="173" name="Rectangle 13"/>
          <p:cNvSpPr txBox="1">
            <a:spLocks noChangeArrowheads="1"/>
          </p:cNvSpPr>
          <p:nvPr/>
        </p:nvSpPr>
        <p:spPr bwMode="gray">
          <a:xfrm>
            <a:off x="7628769"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smtClean="0">
                <a:solidFill>
                  <a:schemeClr val="tx2"/>
                </a:solidFill>
              </a:rPr>
              <a:t>Things </a:t>
            </a:r>
            <a:r>
              <a:rPr lang="en-GB" altLang="en-US" sz="1600" kern="0" dirty="0">
                <a:solidFill>
                  <a:schemeClr val="tx2"/>
                </a:solidFill>
              </a:rPr>
              <a:t>to do </a:t>
            </a:r>
            <a:r>
              <a:rPr lang="en-GB" altLang="en-US" sz="1600" kern="0" dirty="0" smtClean="0">
                <a:solidFill>
                  <a:schemeClr val="tx2"/>
                </a:solidFill>
              </a:rPr>
              <a:t>indoors/in </a:t>
            </a:r>
            <a:r>
              <a:rPr lang="en-GB" altLang="en-US" sz="1600" kern="0" dirty="0">
                <a:solidFill>
                  <a:schemeClr val="tx2"/>
                </a:solidFill>
              </a:rPr>
              <a:t>the </a:t>
            </a:r>
            <a:r>
              <a:rPr lang="en-GB" altLang="en-US" sz="1600" kern="0" dirty="0" smtClean="0">
                <a:solidFill>
                  <a:schemeClr val="tx2"/>
                </a:solidFill>
              </a:rPr>
              <a:t>garden.</a:t>
            </a:r>
            <a:endParaRPr lang="en-GB" altLang="en-US" sz="1600" kern="0" dirty="0">
              <a:solidFill>
                <a:schemeClr val="tx2"/>
              </a:solidFill>
            </a:endParaRPr>
          </a:p>
        </p:txBody>
      </p:sp>
      <p:sp>
        <p:nvSpPr>
          <p:cNvPr id="174" name="Rectangle 13"/>
          <p:cNvSpPr txBox="1">
            <a:spLocks noChangeArrowheads="1"/>
          </p:cNvSpPr>
          <p:nvPr/>
        </p:nvSpPr>
        <p:spPr bwMode="gray">
          <a:xfrm>
            <a:off x="643271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Fun and </a:t>
            </a:r>
            <a:r>
              <a:rPr lang="en-GB" altLang="en-US" sz="1600" kern="0" dirty="0" smtClean="0">
                <a:solidFill>
                  <a:schemeClr val="tx2"/>
                </a:solidFill>
              </a:rPr>
              <a:t>educational.</a:t>
            </a:r>
            <a:endParaRPr lang="en-GB" altLang="en-US" sz="1600" kern="0" dirty="0">
              <a:solidFill>
                <a:schemeClr val="tx2"/>
              </a:solidFill>
            </a:endParaRPr>
          </a:p>
        </p:txBody>
      </p:sp>
      <p:cxnSp>
        <p:nvCxnSpPr>
          <p:cNvPr id="178" name="Straight Connector 177"/>
          <p:cNvCxnSpPr/>
          <p:nvPr/>
        </p:nvCxnSpPr>
        <p:spPr bwMode="auto">
          <a:xfrm flipV="1">
            <a:off x="2449859" y="3048000"/>
            <a:ext cx="0" cy="2744124"/>
          </a:xfrm>
          <a:prstGeom prst="line">
            <a:avLst/>
          </a:prstGeom>
          <a:noFill/>
          <a:ln w="9525" cap="flat" cmpd="sng" algn="ctr">
            <a:solidFill>
              <a:srgbClr val="CE3D95"/>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180"/>
          <p:cNvCxnSpPr/>
          <p:nvPr/>
        </p:nvCxnSpPr>
        <p:spPr bwMode="auto">
          <a:xfrm flipV="1">
            <a:off x="3676758" y="4391025"/>
            <a:ext cx="0" cy="1401099"/>
          </a:xfrm>
          <a:prstGeom prst="line">
            <a:avLst/>
          </a:prstGeom>
          <a:noFill/>
          <a:ln w="9525" cap="flat" cmpd="sng" algn="ctr">
            <a:solidFill>
              <a:schemeClr val="accent3"/>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182"/>
          <p:cNvCxnSpPr/>
          <p:nvPr/>
        </p:nvCxnSpPr>
        <p:spPr bwMode="auto">
          <a:xfrm flipV="1">
            <a:off x="4743558" y="3048000"/>
            <a:ext cx="0" cy="2744125"/>
          </a:xfrm>
          <a:prstGeom prst="line">
            <a:avLst/>
          </a:prstGeom>
          <a:noFill/>
          <a:ln w="9525" cap="flat" cmpd="sng" algn="ctr">
            <a:solidFill>
              <a:srgbClr val="0FB694"/>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184"/>
          <p:cNvCxnSpPr/>
          <p:nvPr/>
        </p:nvCxnSpPr>
        <p:spPr bwMode="auto">
          <a:xfrm flipV="1">
            <a:off x="5909438" y="4177404"/>
            <a:ext cx="0" cy="1401099"/>
          </a:xfrm>
          <a:prstGeom prst="line">
            <a:avLst/>
          </a:prstGeom>
          <a:noFill/>
          <a:ln w="9525" cap="flat" cmpd="sng" algn="ctr">
            <a:solidFill>
              <a:srgbClr val="F48132"/>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flipV="1">
            <a:off x="7172433" y="3048000"/>
            <a:ext cx="0" cy="2744125"/>
          </a:xfrm>
          <a:prstGeom prst="line">
            <a:avLst/>
          </a:prstGeom>
          <a:noFill/>
          <a:ln w="9525" cap="flat" cmpd="sng" algn="ctr">
            <a:solidFill>
              <a:srgbClr val="0FB694"/>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p:cNvCxnSpPr/>
          <p:nvPr/>
        </p:nvCxnSpPr>
        <p:spPr bwMode="auto">
          <a:xfrm flipV="1">
            <a:off x="8341988" y="4438650"/>
            <a:ext cx="0" cy="1401099"/>
          </a:xfrm>
          <a:prstGeom prst="line">
            <a:avLst/>
          </a:prstGeom>
          <a:noFill/>
          <a:ln w="9525" cap="flat" cmpd="sng" algn="ctr">
            <a:solidFill>
              <a:srgbClr val="CE3D95"/>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fld id="{A43D38DE-0176-4816-8AAA-867AA0923E52}" type="slidenum">
              <a:rPr lang="en-GB" altLang="en-US"/>
              <a:pPr/>
              <a:t>1</a:t>
            </a:fld>
            <a:endParaRPr lang="en-GB" altLang="en-US"/>
          </a:p>
        </p:txBody>
      </p:sp>
      <p:sp>
        <p:nvSpPr>
          <p:cNvPr id="5" name="Date Placeholder 4"/>
          <p:cNvSpPr>
            <a:spLocks noGrp="1"/>
          </p:cNvSpPr>
          <p:nvPr>
            <p:ph type="dt" sz="half" idx="11"/>
          </p:nvPr>
        </p:nvSpPr>
        <p:spPr/>
        <p:txBody>
          <a:bodyPr/>
          <a:lstStyle/>
          <a:p>
            <a:fld id="{FAA5A957-0C8F-4E84-8BE8-87B98EBAAE8E}" type="datetime4">
              <a:rPr lang="en-GB" altLang="en-US"/>
              <a:pPr/>
              <a:t>07 April 2020</a:t>
            </a:fld>
            <a:endParaRPr lang="en-GB" altLang="en-US" dirty="0"/>
          </a:p>
        </p:txBody>
      </p:sp>
      <p:grpSp>
        <p:nvGrpSpPr>
          <p:cNvPr id="5215" name="Group 5214"/>
          <p:cNvGrpSpPr/>
          <p:nvPr/>
        </p:nvGrpSpPr>
        <p:grpSpPr>
          <a:xfrm>
            <a:off x="2058771" y="5674439"/>
            <a:ext cx="880095" cy="1168107"/>
            <a:chOff x="2249018" y="5674439"/>
            <a:chExt cx="880095" cy="1168107"/>
          </a:xfrm>
        </p:grpSpPr>
        <p:sp>
          <p:nvSpPr>
            <p:cNvPr id="5168" name="Freeform 109"/>
            <p:cNvSpPr>
              <a:spLocks/>
            </p:cNvSpPr>
            <p:nvPr/>
          </p:nvSpPr>
          <p:spPr bwMode="auto">
            <a:xfrm>
              <a:off x="2249018" y="5674439"/>
              <a:ext cx="880095" cy="1168107"/>
            </a:xfrm>
            <a:custGeom>
              <a:avLst/>
              <a:gdLst>
                <a:gd name="T0" fmla="*/ 1691 w 1833"/>
                <a:gd name="T1" fmla="*/ 1763 h 2433"/>
                <a:gd name="T2" fmla="*/ 1561 w 1833"/>
                <a:gd name="T3" fmla="*/ 1992 h 2433"/>
                <a:gd name="T4" fmla="*/ 1561 w 1833"/>
                <a:gd name="T5" fmla="*/ 1992 h 2433"/>
                <a:gd name="T6" fmla="*/ 630 w 1833"/>
                <a:gd name="T7" fmla="*/ 2339 h 2433"/>
                <a:gd name="T8" fmla="*/ 630 w 1833"/>
                <a:gd name="T9" fmla="*/ 2339 h 2433"/>
                <a:gd name="T10" fmla="*/ 516 w 1833"/>
                <a:gd name="T11" fmla="*/ 2299 h 2433"/>
                <a:gd name="T12" fmla="*/ 305 w 1833"/>
                <a:gd name="T13" fmla="*/ 2171 h 2433"/>
                <a:gd name="T14" fmla="*/ 149 w 1833"/>
                <a:gd name="T15" fmla="*/ 2002 h 2433"/>
                <a:gd name="T16" fmla="*/ 26 w 1833"/>
                <a:gd name="T17" fmla="*/ 1727 h 2433"/>
                <a:gd name="T18" fmla="*/ 1 w 1833"/>
                <a:gd name="T19" fmla="*/ 1499 h 2433"/>
                <a:gd name="T20" fmla="*/ 48 w 1833"/>
                <a:gd name="T21" fmla="*/ 1207 h 2433"/>
                <a:gd name="T22" fmla="*/ 95 w 1833"/>
                <a:gd name="T23" fmla="*/ 1078 h 2433"/>
                <a:gd name="T24" fmla="*/ 144 w 1833"/>
                <a:gd name="T25" fmla="*/ 976 h 2433"/>
                <a:gd name="T26" fmla="*/ 306 w 1833"/>
                <a:gd name="T27" fmla="*/ 722 h 2433"/>
                <a:gd name="T28" fmla="*/ 443 w 1833"/>
                <a:gd name="T29" fmla="*/ 558 h 2433"/>
                <a:gd name="T30" fmla="*/ 1437 w 1833"/>
                <a:gd name="T31" fmla="*/ 115 h 2433"/>
                <a:gd name="T32" fmla="*/ 1451 w 1833"/>
                <a:gd name="T33" fmla="*/ 120 h 2433"/>
                <a:gd name="T34" fmla="*/ 1580 w 1833"/>
                <a:gd name="T35" fmla="*/ 206 h 2433"/>
                <a:gd name="T36" fmla="*/ 1727 w 1833"/>
                <a:gd name="T37" fmla="*/ 425 h 2433"/>
                <a:gd name="T38" fmla="*/ 1771 w 1833"/>
                <a:gd name="T39" fmla="*/ 547 h 2433"/>
                <a:gd name="T40" fmla="*/ 1828 w 1833"/>
                <a:gd name="T41" fmla="*/ 879 h 2433"/>
                <a:gd name="T42" fmla="*/ 1832 w 1833"/>
                <a:gd name="T43" fmla="*/ 1037 h 2433"/>
                <a:gd name="T44" fmla="*/ 1790 w 1833"/>
                <a:gd name="T45" fmla="*/ 1435 h 2433"/>
                <a:gd name="T46" fmla="*/ 1765 w 1833"/>
                <a:gd name="T47" fmla="*/ 1543 h 2433"/>
                <a:gd name="T48" fmla="*/ 1765 w 1833"/>
                <a:gd name="T49" fmla="*/ 1543 h 2433"/>
                <a:gd name="T50" fmla="*/ 1691 w 1833"/>
                <a:gd name="T51" fmla="*/ 1763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3" h="2433">
                  <a:moveTo>
                    <a:pt x="1691" y="1763"/>
                  </a:moveTo>
                  <a:cubicBezTo>
                    <a:pt x="1654" y="1848"/>
                    <a:pt x="1611" y="1925"/>
                    <a:pt x="1561" y="1992"/>
                  </a:cubicBezTo>
                  <a:cubicBezTo>
                    <a:pt x="1561" y="1992"/>
                    <a:pt x="1561" y="1992"/>
                    <a:pt x="1561" y="1992"/>
                  </a:cubicBezTo>
                  <a:cubicBezTo>
                    <a:pt x="1328" y="2312"/>
                    <a:pt x="969" y="2433"/>
                    <a:pt x="630" y="2339"/>
                  </a:cubicBezTo>
                  <a:cubicBezTo>
                    <a:pt x="630" y="2339"/>
                    <a:pt x="630" y="2339"/>
                    <a:pt x="630" y="2339"/>
                  </a:cubicBezTo>
                  <a:cubicBezTo>
                    <a:pt x="591" y="2329"/>
                    <a:pt x="553" y="2315"/>
                    <a:pt x="516" y="2299"/>
                  </a:cubicBezTo>
                  <a:cubicBezTo>
                    <a:pt x="438" y="2266"/>
                    <a:pt x="367" y="2223"/>
                    <a:pt x="305" y="2171"/>
                  </a:cubicBezTo>
                  <a:cubicBezTo>
                    <a:pt x="245" y="2122"/>
                    <a:pt x="192" y="2065"/>
                    <a:pt x="149" y="2002"/>
                  </a:cubicBezTo>
                  <a:cubicBezTo>
                    <a:pt x="92" y="1920"/>
                    <a:pt x="51" y="1827"/>
                    <a:pt x="26" y="1727"/>
                  </a:cubicBezTo>
                  <a:cubicBezTo>
                    <a:pt x="9" y="1655"/>
                    <a:pt x="0" y="1578"/>
                    <a:pt x="1" y="1499"/>
                  </a:cubicBezTo>
                  <a:cubicBezTo>
                    <a:pt x="2" y="1405"/>
                    <a:pt x="17" y="1307"/>
                    <a:pt x="48" y="1207"/>
                  </a:cubicBezTo>
                  <a:cubicBezTo>
                    <a:pt x="61" y="1165"/>
                    <a:pt x="76" y="1121"/>
                    <a:pt x="95" y="1078"/>
                  </a:cubicBezTo>
                  <a:cubicBezTo>
                    <a:pt x="109" y="1044"/>
                    <a:pt x="126" y="1010"/>
                    <a:pt x="144" y="976"/>
                  </a:cubicBezTo>
                  <a:cubicBezTo>
                    <a:pt x="188" y="891"/>
                    <a:pt x="243" y="805"/>
                    <a:pt x="306" y="722"/>
                  </a:cubicBezTo>
                  <a:cubicBezTo>
                    <a:pt x="348" y="666"/>
                    <a:pt x="394" y="611"/>
                    <a:pt x="443" y="558"/>
                  </a:cubicBezTo>
                  <a:cubicBezTo>
                    <a:pt x="743" y="233"/>
                    <a:pt x="1142" y="0"/>
                    <a:pt x="1437" y="115"/>
                  </a:cubicBezTo>
                  <a:cubicBezTo>
                    <a:pt x="1442" y="116"/>
                    <a:pt x="1446" y="118"/>
                    <a:pt x="1451" y="120"/>
                  </a:cubicBezTo>
                  <a:cubicBezTo>
                    <a:pt x="1499" y="141"/>
                    <a:pt x="1542" y="170"/>
                    <a:pt x="1580" y="206"/>
                  </a:cubicBezTo>
                  <a:cubicBezTo>
                    <a:pt x="1640" y="263"/>
                    <a:pt x="1689" y="338"/>
                    <a:pt x="1727" y="425"/>
                  </a:cubicBezTo>
                  <a:cubicBezTo>
                    <a:pt x="1744" y="463"/>
                    <a:pt x="1759" y="504"/>
                    <a:pt x="1771" y="547"/>
                  </a:cubicBezTo>
                  <a:cubicBezTo>
                    <a:pt x="1801" y="649"/>
                    <a:pt x="1820" y="762"/>
                    <a:pt x="1828" y="879"/>
                  </a:cubicBezTo>
                  <a:cubicBezTo>
                    <a:pt x="1832" y="931"/>
                    <a:pt x="1833" y="984"/>
                    <a:pt x="1832" y="1037"/>
                  </a:cubicBezTo>
                  <a:cubicBezTo>
                    <a:pt x="1831" y="1171"/>
                    <a:pt x="1816" y="1307"/>
                    <a:pt x="1790" y="1435"/>
                  </a:cubicBezTo>
                  <a:cubicBezTo>
                    <a:pt x="1783" y="1472"/>
                    <a:pt x="1775" y="1508"/>
                    <a:pt x="1765" y="1543"/>
                  </a:cubicBezTo>
                  <a:cubicBezTo>
                    <a:pt x="1765" y="1543"/>
                    <a:pt x="1765" y="1543"/>
                    <a:pt x="1765" y="1543"/>
                  </a:cubicBezTo>
                  <a:cubicBezTo>
                    <a:pt x="1745" y="1621"/>
                    <a:pt x="1720" y="1695"/>
                    <a:pt x="1691" y="176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5169" name="Freeform 110"/>
            <p:cNvSpPr>
              <a:spLocks/>
            </p:cNvSpPr>
            <p:nvPr/>
          </p:nvSpPr>
          <p:spPr bwMode="auto">
            <a:xfrm>
              <a:off x="2249424" y="5937045"/>
              <a:ext cx="877249" cy="457121"/>
            </a:xfrm>
            <a:custGeom>
              <a:avLst/>
              <a:gdLst>
                <a:gd name="T0" fmla="*/ 1827 w 1827"/>
                <a:gd name="T1" fmla="*/ 332 h 952"/>
                <a:gd name="T2" fmla="*/ 0 w 1827"/>
                <a:gd name="T3" fmla="*/ 952 h 952"/>
                <a:gd name="T4" fmla="*/ 47 w 1827"/>
                <a:gd name="T5" fmla="*/ 660 h 952"/>
                <a:gd name="T6" fmla="*/ 1770 w 1827"/>
                <a:gd name="T7" fmla="*/ 0 h 952"/>
                <a:gd name="T8" fmla="*/ 1827 w 1827"/>
                <a:gd name="T9" fmla="*/ 332 h 952"/>
              </a:gdLst>
              <a:ahLst/>
              <a:cxnLst>
                <a:cxn ang="0">
                  <a:pos x="T0" y="T1"/>
                </a:cxn>
                <a:cxn ang="0">
                  <a:pos x="T2" y="T3"/>
                </a:cxn>
                <a:cxn ang="0">
                  <a:pos x="T4" y="T5"/>
                </a:cxn>
                <a:cxn ang="0">
                  <a:pos x="T6" y="T7"/>
                </a:cxn>
                <a:cxn ang="0">
                  <a:pos x="T8" y="T9"/>
                </a:cxn>
              </a:cxnLst>
              <a:rect l="0" t="0" r="r" b="b"/>
              <a:pathLst>
                <a:path w="1827" h="952">
                  <a:moveTo>
                    <a:pt x="1827" y="332"/>
                  </a:moveTo>
                  <a:cubicBezTo>
                    <a:pt x="1163" y="770"/>
                    <a:pt x="419" y="908"/>
                    <a:pt x="0" y="952"/>
                  </a:cubicBezTo>
                  <a:cubicBezTo>
                    <a:pt x="1" y="858"/>
                    <a:pt x="16" y="760"/>
                    <a:pt x="47" y="660"/>
                  </a:cubicBezTo>
                  <a:cubicBezTo>
                    <a:pt x="720" y="632"/>
                    <a:pt x="1344" y="297"/>
                    <a:pt x="1770" y="0"/>
                  </a:cubicBezTo>
                  <a:cubicBezTo>
                    <a:pt x="1800" y="102"/>
                    <a:pt x="1819" y="215"/>
                    <a:pt x="1827" y="332"/>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0" name="Freeform 111"/>
            <p:cNvSpPr>
              <a:spLocks/>
            </p:cNvSpPr>
            <p:nvPr/>
          </p:nvSpPr>
          <p:spPr bwMode="auto">
            <a:xfrm>
              <a:off x="2318124" y="5773424"/>
              <a:ext cx="759971" cy="369721"/>
            </a:xfrm>
            <a:custGeom>
              <a:avLst/>
              <a:gdLst>
                <a:gd name="T0" fmla="*/ 1583 w 1583"/>
                <a:gd name="T1" fmla="*/ 219 h 770"/>
                <a:gd name="T2" fmla="*/ 0 w 1583"/>
                <a:gd name="T3" fmla="*/ 770 h 770"/>
                <a:gd name="T4" fmla="*/ 162 w 1583"/>
                <a:gd name="T5" fmla="*/ 516 h 770"/>
                <a:gd name="T6" fmla="*/ 1436 w 1583"/>
                <a:gd name="T7" fmla="*/ 0 h 770"/>
                <a:gd name="T8" fmla="*/ 1583 w 1583"/>
                <a:gd name="T9" fmla="*/ 219 h 770"/>
              </a:gdLst>
              <a:ahLst/>
              <a:cxnLst>
                <a:cxn ang="0">
                  <a:pos x="T0" y="T1"/>
                </a:cxn>
                <a:cxn ang="0">
                  <a:pos x="T2" y="T3"/>
                </a:cxn>
                <a:cxn ang="0">
                  <a:pos x="T4" y="T5"/>
                </a:cxn>
                <a:cxn ang="0">
                  <a:pos x="T6" y="T7"/>
                </a:cxn>
                <a:cxn ang="0">
                  <a:pos x="T8" y="T9"/>
                </a:cxn>
              </a:cxnLst>
              <a:rect l="0" t="0" r="r" b="b"/>
              <a:pathLst>
                <a:path w="1583" h="770">
                  <a:moveTo>
                    <a:pt x="1583" y="219"/>
                  </a:moveTo>
                  <a:cubicBezTo>
                    <a:pt x="998" y="606"/>
                    <a:pt x="302" y="732"/>
                    <a:pt x="0" y="770"/>
                  </a:cubicBezTo>
                  <a:cubicBezTo>
                    <a:pt x="44" y="685"/>
                    <a:pt x="99" y="599"/>
                    <a:pt x="162" y="516"/>
                  </a:cubicBezTo>
                  <a:cubicBezTo>
                    <a:pt x="670" y="458"/>
                    <a:pt x="1112" y="227"/>
                    <a:pt x="1436" y="0"/>
                  </a:cubicBezTo>
                  <a:cubicBezTo>
                    <a:pt x="1496" y="57"/>
                    <a:pt x="1545" y="132"/>
                    <a:pt x="1583" y="219"/>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1" name="Freeform 112"/>
            <p:cNvSpPr>
              <a:spLocks/>
            </p:cNvSpPr>
            <p:nvPr/>
          </p:nvSpPr>
          <p:spPr bwMode="auto">
            <a:xfrm>
              <a:off x="2395361" y="6415304"/>
              <a:ext cx="701027" cy="382119"/>
            </a:xfrm>
            <a:custGeom>
              <a:avLst/>
              <a:gdLst>
                <a:gd name="T0" fmla="*/ 1386 w 1460"/>
                <a:gd name="T1" fmla="*/ 220 h 796"/>
                <a:gd name="T2" fmla="*/ 1256 w 1460"/>
                <a:gd name="T3" fmla="*/ 449 h 796"/>
                <a:gd name="T4" fmla="*/ 1256 w 1460"/>
                <a:gd name="T5" fmla="*/ 449 h 796"/>
                <a:gd name="T6" fmla="*/ 325 w 1460"/>
                <a:gd name="T7" fmla="*/ 796 h 796"/>
                <a:gd name="T8" fmla="*/ 325 w 1460"/>
                <a:gd name="T9" fmla="*/ 796 h 796"/>
                <a:gd name="T10" fmla="*/ 211 w 1460"/>
                <a:gd name="T11" fmla="*/ 756 h 796"/>
                <a:gd name="T12" fmla="*/ 0 w 1460"/>
                <a:gd name="T13" fmla="*/ 628 h 796"/>
                <a:gd name="T14" fmla="*/ 1460 w 1460"/>
                <a:gd name="T15" fmla="*/ 0 h 796"/>
                <a:gd name="T16" fmla="*/ 1386 w 1460"/>
                <a:gd name="T17" fmla="*/ 22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796">
                  <a:moveTo>
                    <a:pt x="1386" y="220"/>
                  </a:moveTo>
                  <a:cubicBezTo>
                    <a:pt x="1349" y="305"/>
                    <a:pt x="1306" y="382"/>
                    <a:pt x="1256" y="449"/>
                  </a:cubicBezTo>
                  <a:cubicBezTo>
                    <a:pt x="1256" y="449"/>
                    <a:pt x="1256" y="449"/>
                    <a:pt x="1256" y="449"/>
                  </a:cubicBezTo>
                  <a:cubicBezTo>
                    <a:pt x="936" y="624"/>
                    <a:pt x="600" y="732"/>
                    <a:pt x="325" y="796"/>
                  </a:cubicBezTo>
                  <a:cubicBezTo>
                    <a:pt x="325" y="796"/>
                    <a:pt x="325" y="796"/>
                    <a:pt x="325" y="796"/>
                  </a:cubicBezTo>
                  <a:cubicBezTo>
                    <a:pt x="286" y="786"/>
                    <a:pt x="248" y="772"/>
                    <a:pt x="211" y="756"/>
                  </a:cubicBezTo>
                  <a:cubicBezTo>
                    <a:pt x="133" y="723"/>
                    <a:pt x="62" y="680"/>
                    <a:pt x="0" y="628"/>
                  </a:cubicBezTo>
                  <a:cubicBezTo>
                    <a:pt x="607" y="569"/>
                    <a:pt x="1122" y="262"/>
                    <a:pt x="1460" y="0"/>
                  </a:cubicBezTo>
                  <a:cubicBezTo>
                    <a:pt x="1440" y="78"/>
                    <a:pt x="1415" y="152"/>
                    <a:pt x="1386" y="220"/>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2" name="Freeform 113"/>
            <p:cNvSpPr>
              <a:spLocks/>
            </p:cNvSpPr>
            <p:nvPr/>
          </p:nvSpPr>
          <p:spPr bwMode="auto">
            <a:xfrm>
              <a:off x="2461622" y="5674439"/>
              <a:ext cx="477243" cy="267890"/>
            </a:xfrm>
            <a:custGeom>
              <a:avLst/>
              <a:gdLst>
                <a:gd name="T0" fmla="*/ 994 w 994"/>
                <a:gd name="T1" fmla="*/ 115 h 558"/>
                <a:gd name="T2" fmla="*/ 0 w 994"/>
                <a:gd name="T3" fmla="*/ 558 h 558"/>
                <a:gd name="T4" fmla="*/ 994 w 994"/>
                <a:gd name="T5" fmla="*/ 115 h 558"/>
              </a:gdLst>
              <a:ahLst/>
              <a:cxnLst>
                <a:cxn ang="0">
                  <a:pos x="T0" y="T1"/>
                </a:cxn>
                <a:cxn ang="0">
                  <a:pos x="T2" y="T3"/>
                </a:cxn>
                <a:cxn ang="0">
                  <a:pos x="T4" y="T5"/>
                </a:cxn>
              </a:cxnLst>
              <a:rect l="0" t="0" r="r" b="b"/>
              <a:pathLst>
                <a:path w="994" h="558">
                  <a:moveTo>
                    <a:pt x="994" y="115"/>
                  </a:moveTo>
                  <a:cubicBezTo>
                    <a:pt x="670" y="334"/>
                    <a:pt x="310" y="472"/>
                    <a:pt x="0" y="558"/>
                  </a:cubicBezTo>
                  <a:cubicBezTo>
                    <a:pt x="300" y="233"/>
                    <a:pt x="699" y="0"/>
                    <a:pt x="994" y="115"/>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3" name="Freeform 114"/>
            <p:cNvSpPr>
              <a:spLocks/>
            </p:cNvSpPr>
            <p:nvPr/>
          </p:nvSpPr>
          <p:spPr bwMode="auto">
            <a:xfrm>
              <a:off x="2261416" y="6172414"/>
              <a:ext cx="867086" cy="463218"/>
            </a:xfrm>
            <a:custGeom>
              <a:avLst/>
              <a:gdLst>
                <a:gd name="T0" fmla="*/ 1764 w 1806"/>
                <a:gd name="T1" fmla="*/ 398 h 965"/>
                <a:gd name="T2" fmla="*/ 123 w 1806"/>
                <a:gd name="T3" fmla="*/ 965 h 965"/>
                <a:gd name="T4" fmla="*/ 0 w 1806"/>
                <a:gd name="T5" fmla="*/ 690 h 965"/>
                <a:gd name="T6" fmla="*/ 1806 w 1806"/>
                <a:gd name="T7" fmla="*/ 0 h 965"/>
                <a:gd name="T8" fmla="*/ 1764 w 1806"/>
                <a:gd name="T9" fmla="*/ 398 h 965"/>
              </a:gdLst>
              <a:ahLst/>
              <a:cxnLst>
                <a:cxn ang="0">
                  <a:pos x="T0" y="T1"/>
                </a:cxn>
                <a:cxn ang="0">
                  <a:pos x="T2" y="T3"/>
                </a:cxn>
                <a:cxn ang="0">
                  <a:pos x="T4" y="T5"/>
                </a:cxn>
                <a:cxn ang="0">
                  <a:pos x="T6" y="T7"/>
                </a:cxn>
                <a:cxn ang="0">
                  <a:pos x="T8" y="T9"/>
                </a:cxn>
              </a:cxnLst>
              <a:rect l="0" t="0" r="r" b="b"/>
              <a:pathLst>
                <a:path w="1806" h="965">
                  <a:moveTo>
                    <a:pt x="1764" y="398"/>
                  </a:moveTo>
                  <a:cubicBezTo>
                    <a:pt x="1179" y="766"/>
                    <a:pt x="541" y="909"/>
                    <a:pt x="123" y="965"/>
                  </a:cubicBezTo>
                  <a:cubicBezTo>
                    <a:pt x="66" y="883"/>
                    <a:pt x="25" y="790"/>
                    <a:pt x="0" y="690"/>
                  </a:cubicBezTo>
                  <a:cubicBezTo>
                    <a:pt x="712" y="674"/>
                    <a:pt x="1371" y="310"/>
                    <a:pt x="1806" y="0"/>
                  </a:cubicBezTo>
                  <a:cubicBezTo>
                    <a:pt x="1805" y="134"/>
                    <a:pt x="1790" y="270"/>
                    <a:pt x="1764" y="398"/>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214" name="Group 5213"/>
          <p:cNvGrpSpPr/>
          <p:nvPr/>
        </p:nvGrpSpPr>
        <p:grpSpPr>
          <a:xfrm>
            <a:off x="1308353" y="5455127"/>
            <a:ext cx="974608" cy="1288027"/>
            <a:chOff x="1498600" y="5455127"/>
            <a:chExt cx="974608" cy="1288027"/>
          </a:xfrm>
        </p:grpSpPr>
        <p:sp>
          <p:nvSpPr>
            <p:cNvPr id="5182" name="Freeform 123"/>
            <p:cNvSpPr>
              <a:spLocks/>
            </p:cNvSpPr>
            <p:nvPr/>
          </p:nvSpPr>
          <p:spPr bwMode="auto">
            <a:xfrm>
              <a:off x="1498600" y="5455127"/>
              <a:ext cx="974608" cy="1288027"/>
            </a:xfrm>
            <a:custGeom>
              <a:avLst/>
              <a:gdLst>
                <a:gd name="T0" fmla="*/ 2023 w 2030"/>
                <a:gd name="T1" fmla="*/ 1536 h 2683"/>
                <a:gd name="T2" fmla="*/ 2028 w 2030"/>
                <a:gd name="T3" fmla="*/ 1741 h 2683"/>
                <a:gd name="T4" fmla="*/ 1950 w 2030"/>
                <a:gd name="T5" fmla="*/ 2087 h 2683"/>
                <a:gd name="T6" fmla="*/ 1876 w 2030"/>
                <a:gd name="T7" fmla="*/ 2231 h 2683"/>
                <a:gd name="T8" fmla="*/ 1833 w 2030"/>
                <a:gd name="T9" fmla="*/ 2293 h 2683"/>
                <a:gd name="T10" fmla="*/ 1790 w 2030"/>
                <a:gd name="T11" fmla="*/ 2346 h 2683"/>
                <a:gd name="T12" fmla="*/ 1295 w 2030"/>
                <a:gd name="T13" fmla="*/ 2649 h 2683"/>
                <a:gd name="T14" fmla="*/ 955 w 2030"/>
                <a:gd name="T15" fmla="*/ 2677 h 2683"/>
                <a:gd name="T16" fmla="*/ 872 w 2030"/>
                <a:gd name="T17" fmla="*/ 2666 h 2683"/>
                <a:gd name="T18" fmla="*/ 754 w 2030"/>
                <a:gd name="T19" fmla="*/ 2636 h 2683"/>
                <a:gd name="T20" fmla="*/ 603 w 2030"/>
                <a:gd name="T21" fmla="*/ 2572 h 2683"/>
                <a:gd name="T22" fmla="*/ 516 w 2030"/>
                <a:gd name="T23" fmla="*/ 2520 h 2683"/>
                <a:gd name="T24" fmla="*/ 406 w 2030"/>
                <a:gd name="T25" fmla="*/ 2434 h 2683"/>
                <a:gd name="T26" fmla="*/ 267 w 2030"/>
                <a:gd name="T27" fmla="*/ 2283 h 2683"/>
                <a:gd name="T28" fmla="*/ 182 w 2030"/>
                <a:gd name="T29" fmla="*/ 2150 h 2683"/>
                <a:gd name="T30" fmla="*/ 177 w 2030"/>
                <a:gd name="T31" fmla="*/ 2140 h 2683"/>
                <a:gd name="T32" fmla="*/ 142 w 2030"/>
                <a:gd name="T33" fmla="*/ 2071 h 2683"/>
                <a:gd name="T34" fmla="*/ 107 w 2030"/>
                <a:gd name="T35" fmla="*/ 1989 h 2683"/>
                <a:gd name="T36" fmla="*/ 98 w 2030"/>
                <a:gd name="T37" fmla="*/ 1964 h 2683"/>
                <a:gd name="T38" fmla="*/ 58 w 2030"/>
                <a:gd name="T39" fmla="*/ 1834 h 2683"/>
                <a:gd name="T40" fmla="*/ 10 w 2030"/>
                <a:gd name="T41" fmla="*/ 1550 h 2683"/>
                <a:gd name="T42" fmla="*/ 1 w 2030"/>
                <a:gd name="T43" fmla="*/ 1409 h 2683"/>
                <a:gd name="T44" fmla="*/ 1 w 2030"/>
                <a:gd name="T45" fmla="*/ 1384 h 2683"/>
                <a:gd name="T46" fmla="*/ 1 w 2030"/>
                <a:gd name="T47" fmla="*/ 1363 h 2683"/>
                <a:gd name="T48" fmla="*/ 1 w 2030"/>
                <a:gd name="T49" fmla="*/ 1317 h 2683"/>
                <a:gd name="T50" fmla="*/ 2 w 2030"/>
                <a:gd name="T51" fmla="*/ 1264 h 2683"/>
                <a:gd name="T52" fmla="*/ 3 w 2030"/>
                <a:gd name="T53" fmla="*/ 1226 h 2683"/>
                <a:gd name="T54" fmla="*/ 5 w 2030"/>
                <a:gd name="T55" fmla="*/ 1189 h 2683"/>
                <a:gd name="T56" fmla="*/ 5 w 2030"/>
                <a:gd name="T57" fmla="*/ 1180 h 2683"/>
                <a:gd name="T58" fmla="*/ 10 w 2030"/>
                <a:gd name="T59" fmla="*/ 1119 h 2683"/>
                <a:gd name="T60" fmla="*/ 15 w 2030"/>
                <a:gd name="T61" fmla="*/ 1069 h 2683"/>
                <a:gd name="T62" fmla="*/ 20 w 2030"/>
                <a:gd name="T63" fmla="*/ 1032 h 2683"/>
                <a:gd name="T64" fmla="*/ 24 w 2030"/>
                <a:gd name="T65" fmla="*/ 994 h 2683"/>
                <a:gd name="T66" fmla="*/ 31 w 2030"/>
                <a:gd name="T67" fmla="*/ 949 h 2683"/>
                <a:gd name="T68" fmla="*/ 48 w 2030"/>
                <a:gd name="T69" fmla="*/ 857 h 2683"/>
                <a:gd name="T70" fmla="*/ 69 w 2030"/>
                <a:gd name="T71" fmla="*/ 765 h 2683"/>
                <a:gd name="T72" fmla="*/ 81 w 2030"/>
                <a:gd name="T73" fmla="*/ 717 h 2683"/>
                <a:gd name="T74" fmla="*/ 99 w 2030"/>
                <a:gd name="T75" fmla="*/ 655 h 2683"/>
                <a:gd name="T76" fmla="*/ 160 w 2030"/>
                <a:gd name="T77" fmla="*/ 490 h 2683"/>
                <a:gd name="T78" fmla="*/ 183 w 2030"/>
                <a:gd name="T79" fmla="*/ 438 h 2683"/>
                <a:gd name="T80" fmla="*/ 328 w 2030"/>
                <a:gd name="T81" fmla="*/ 210 h 2683"/>
                <a:gd name="T82" fmla="*/ 421 w 2030"/>
                <a:gd name="T83" fmla="*/ 118 h 2683"/>
                <a:gd name="T84" fmla="*/ 603 w 2030"/>
                <a:gd name="T85" fmla="*/ 20 h 2683"/>
                <a:gd name="T86" fmla="*/ 735 w 2030"/>
                <a:gd name="T87" fmla="*/ 1 h 2683"/>
                <a:gd name="T88" fmla="*/ 1083 w 2030"/>
                <a:gd name="T89" fmla="*/ 99 h 2683"/>
                <a:gd name="T90" fmla="*/ 1195 w 2030"/>
                <a:gd name="T91" fmla="*/ 169 h 2683"/>
                <a:gd name="T92" fmla="*/ 1256 w 2030"/>
                <a:gd name="T93" fmla="*/ 215 h 2683"/>
                <a:gd name="T94" fmla="*/ 1346 w 2030"/>
                <a:gd name="T95" fmla="*/ 292 h 2683"/>
                <a:gd name="T96" fmla="*/ 1382 w 2030"/>
                <a:gd name="T97" fmla="*/ 325 h 2683"/>
                <a:gd name="T98" fmla="*/ 1464 w 2030"/>
                <a:gd name="T99" fmla="*/ 409 h 2683"/>
                <a:gd name="T100" fmla="*/ 1536 w 2030"/>
                <a:gd name="T101" fmla="*/ 492 h 2683"/>
                <a:gd name="T102" fmla="*/ 1608 w 2030"/>
                <a:gd name="T103" fmla="*/ 583 h 2683"/>
                <a:gd name="T104" fmla="*/ 1638 w 2030"/>
                <a:gd name="T105" fmla="*/ 623 h 2683"/>
                <a:gd name="T106" fmla="*/ 1680 w 2030"/>
                <a:gd name="T107" fmla="*/ 683 h 2683"/>
                <a:gd name="T108" fmla="*/ 1701 w 2030"/>
                <a:gd name="T109" fmla="*/ 716 h 2683"/>
                <a:gd name="T110" fmla="*/ 1720 w 2030"/>
                <a:gd name="T111" fmla="*/ 745 h 2683"/>
                <a:gd name="T112" fmla="*/ 1743 w 2030"/>
                <a:gd name="T113" fmla="*/ 782 h 2683"/>
                <a:gd name="T114" fmla="*/ 1761 w 2030"/>
                <a:gd name="T115" fmla="*/ 812 h 2683"/>
                <a:gd name="T116" fmla="*/ 1797 w 2030"/>
                <a:gd name="T117" fmla="*/ 875 h 2683"/>
                <a:gd name="T118" fmla="*/ 1855 w 2030"/>
                <a:gd name="T119" fmla="*/ 988 h 2683"/>
                <a:gd name="T120" fmla="*/ 1900 w 2030"/>
                <a:gd name="T121" fmla="*/ 1088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0" h="2683">
                  <a:moveTo>
                    <a:pt x="1986" y="1339"/>
                  </a:moveTo>
                  <a:cubicBezTo>
                    <a:pt x="1998" y="1385"/>
                    <a:pt x="2008" y="1430"/>
                    <a:pt x="2014" y="1475"/>
                  </a:cubicBezTo>
                  <a:cubicBezTo>
                    <a:pt x="2018" y="1496"/>
                    <a:pt x="2020" y="1516"/>
                    <a:pt x="2023" y="1536"/>
                  </a:cubicBezTo>
                  <a:cubicBezTo>
                    <a:pt x="2026" y="1571"/>
                    <a:pt x="2029" y="1605"/>
                    <a:pt x="2029" y="1638"/>
                  </a:cubicBezTo>
                  <a:cubicBezTo>
                    <a:pt x="2030" y="1645"/>
                    <a:pt x="2030" y="1652"/>
                    <a:pt x="2030" y="1659"/>
                  </a:cubicBezTo>
                  <a:cubicBezTo>
                    <a:pt x="2030" y="1686"/>
                    <a:pt x="2030" y="1714"/>
                    <a:pt x="2028" y="1741"/>
                  </a:cubicBezTo>
                  <a:cubicBezTo>
                    <a:pt x="2023" y="1821"/>
                    <a:pt x="2010" y="1897"/>
                    <a:pt x="1990" y="1970"/>
                  </a:cubicBezTo>
                  <a:cubicBezTo>
                    <a:pt x="1982" y="2001"/>
                    <a:pt x="1971" y="2032"/>
                    <a:pt x="1960" y="2062"/>
                  </a:cubicBezTo>
                  <a:cubicBezTo>
                    <a:pt x="1957" y="2070"/>
                    <a:pt x="1953" y="2079"/>
                    <a:pt x="1950" y="2087"/>
                  </a:cubicBezTo>
                  <a:cubicBezTo>
                    <a:pt x="1947" y="2093"/>
                    <a:pt x="1945" y="2100"/>
                    <a:pt x="1942" y="2106"/>
                  </a:cubicBezTo>
                  <a:cubicBezTo>
                    <a:pt x="1931" y="2130"/>
                    <a:pt x="1920" y="2154"/>
                    <a:pt x="1907" y="2177"/>
                  </a:cubicBezTo>
                  <a:cubicBezTo>
                    <a:pt x="1897" y="2195"/>
                    <a:pt x="1887" y="2213"/>
                    <a:pt x="1876" y="2231"/>
                  </a:cubicBezTo>
                  <a:cubicBezTo>
                    <a:pt x="1875" y="2232"/>
                    <a:pt x="1874" y="2234"/>
                    <a:pt x="1873" y="2235"/>
                  </a:cubicBezTo>
                  <a:cubicBezTo>
                    <a:pt x="1871" y="2238"/>
                    <a:pt x="1870" y="2240"/>
                    <a:pt x="1868" y="2243"/>
                  </a:cubicBezTo>
                  <a:cubicBezTo>
                    <a:pt x="1857" y="2260"/>
                    <a:pt x="1845" y="2277"/>
                    <a:pt x="1833" y="2293"/>
                  </a:cubicBezTo>
                  <a:cubicBezTo>
                    <a:pt x="1822" y="2308"/>
                    <a:pt x="1811" y="2322"/>
                    <a:pt x="1800" y="2335"/>
                  </a:cubicBezTo>
                  <a:cubicBezTo>
                    <a:pt x="1799" y="2336"/>
                    <a:pt x="1798" y="2337"/>
                    <a:pt x="1798" y="2337"/>
                  </a:cubicBezTo>
                  <a:cubicBezTo>
                    <a:pt x="1795" y="2340"/>
                    <a:pt x="1793" y="2343"/>
                    <a:pt x="1790" y="2346"/>
                  </a:cubicBezTo>
                  <a:cubicBezTo>
                    <a:pt x="1762" y="2379"/>
                    <a:pt x="1731" y="2410"/>
                    <a:pt x="1699" y="2438"/>
                  </a:cubicBezTo>
                  <a:cubicBezTo>
                    <a:pt x="1620" y="2508"/>
                    <a:pt x="1528" y="2564"/>
                    <a:pt x="1427" y="2606"/>
                  </a:cubicBezTo>
                  <a:cubicBezTo>
                    <a:pt x="1384" y="2623"/>
                    <a:pt x="1340" y="2637"/>
                    <a:pt x="1295" y="2649"/>
                  </a:cubicBezTo>
                  <a:cubicBezTo>
                    <a:pt x="1205" y="2672"/>
                    <a:pt x="1115" y="2683"/>
                    <a:pt x="1027" y="2681"/>
                  </a:cubicBezTo>
                  <a:cubicBezTo>
                    <a:pt x="1023" y="2681"/>
                    <a:pt x="1018" y="2681"/>
                    <a:pt x="1014" y="2681"/>
                  </a:cubicBezTo>
                  <a:cubicBezTo>
                    <a:pt x="994" y="2680"/>
                    <a:pt x="975" y="2679"/>
                    <a:pt x="955" y="2677"/>
                  </a:cubicBezTo>
                  <a:cubicBezTo>
                    <a:pt x="950" y="2677"/>
                    <a:pt x="946" y="2676"/>
                    <a:pt x="941" y="2675"/>
                  </a:cubicBezTo>
                  <a:cubicBezTo>
                    <a:pt x="918" y="2673"/>
                    <a:pt x="895" y="2670"/>
                    <a:pt x="873" y="2666"/>
                  </a:cubicBezTo>
                  <a:cubicBezTo>
                    <a:pt x="873" y="2666"/>
                    <a:pt x="872" y="2666"/>
                    <a:pt x="872" y="2666"/>
                  </a:cubicBezTo>
                  <a:cubicBezTo>
                    <a:pt x="859" y="2663"/>
                    <a:pt x="846" y="2660"/>
                    <a:pt x="832" y="2657"/>
                  </a:cubicBezTo>
                  <a:cubicBezTo>
                    <a:pt x="828" y="2656"/>
                    <a:pt x="823" y="2655"/>
                    <a:pt x="818" y="2654"/>
                  </a:cubicBezTo>
                  <a:cubicBezTo>
                    <a:pt x="797" y="2649"/>
                    <a:pt x="775" y="2643"/>
                    <a:pt x="754" y="2636"/>
                  </a:cubicBezTo>
                  <a:cubicBezTo>
                    <a:pt x="745" y="2633"/>
                    <a:pt x="735" y="2630"/>
                    <a:pt x="726" y="2626"/>
                  </a:cubicBezTo>
                  <a:cubicBezTo>
                    <a:pt x="726" y="2626"/>
                    <a:pt x="726" y="2626"/>
                    <a:pt x="726" y="2626"/>
                  </a:cubicBezTo>
                  <a:cubicBezTo>
                    <a:pt x="684" y="2611"/>
                    <a:pt x="643" y="2593"/>
                    <a:pt x="603" y="2572"/>
                  </a:cubicBezTo>
                  <a:cubicBezTo>
                    <a:pt x="603" y="2572"/>
                    <a:pt x="603" y="2572"/>
                    <a:pt x="603" y="2572"/>
                  </a:cubicBezTo>
                  <a:cubicBezTo>
                    <a:pt x="581" y="2561"/>
                    <a:pt x="560" y="2548"/>
                    <a:pt x="539" y="2535"/>
                  </a:cubicBezTo>
                  <a:cubicBezTo>
                    <a:pt x="531" y="2530"/>
                    <a:pt x="524" y="2525"/>
                    <a:pt x="516" y="2520"/>
                  </a:cubicBezTo>
                  <a:cubicBezTo>
                    <a:pt x="504" y="2512"/>
                    <a:pt x="491" y="2503"/>
                    <a:pt x="480" y="2494"/>
                  </a:cubicBezTo>
                  <a:cubicBezTo>
                    <a:pt x="470" y="2487"/>
                    <a:pt x="460" y="2480"/>
                    <a:pt x="450" y="2472"/>
                  </a:cubicBezTo>
                  <a:cubicBezTo>
                    <a:pt x="435" y="2460"/>
                    <a:pt x="420" y="2447"/>
                    <a:pt x="406" y="2434"/>
                  </a:cubicBezTo>
                  <a:cubicBezTo>
                    <a:pt x="385" y="2416"/>
                    <a:pt x="365" y="2396"/>
                    <a:pt x="346" y="2376"/>
                  </a:cubicBezTo>
                  <a:cubicBezTo>
                    <a:pt x="338" y="2368"/>
                    <a:pt x="331" y="2359"/>
                    <a:pt x="323" y="2351"/>
                  </a:cubicBezTo>
                  <a:cubicBezTo>
                    <a:pt x="304" y="2329"/>
                    <a:pt x="285" y="2306"/>
                    <a:pt x="267" y="2283"/>
                  </a:cubicBezTo>
                  <a:cubicBezTo>
                    <a:pt x="257" y="2269"/>
                    <a:pt x="247" y="2254"/>
                    <a:pt x="237" y="2240"/>
                  </a:cubicBezTo>
                  <a:cubicBezTo>
                    <a:pt x="227" y="2225"/>
                    <a:pt x="217" y="2210"/>
                    <a:pt x="208" y="2194"/>
                  </a:cubicBezTo>
                  <a:cubicBezTo>
                    <a:pt x="199" y="2180"/>
                    <a:pt x="190" y="2165"/>
                    <a:pt x="182" y="2150"/>
                  </a:cubicBezTo>
                  <a:cubicBezTo>
                    <a:pt x="181" y="2148"/>
                    <a:pt x="180" y="2146"/>
                    <a:pt x="178" y="2143"/>
                  </a:cubicBezTo>
                  <a:cubicBezTo>
                    <a:pt x="178" y="2143"/>
                    <a:pt x="178" y="2143"/>
                    <a:pt x="178" y="2142"/>
                  </a:cubicBezTo>
                  <a:cubicBezTo>
                    <a:pt x="177" y="2142"/>
                    <a:pt x="177" y="2141"/>
                    <a:pt x="177" y="2140"/>
                  </a:cubicBezTo>
                  <a:cubicBezTo>
                    <a:pt x="170" y="2128"/>
                    <a:pt x="164" y="2116"/>
                    <a:pt x="158" y="2104"/>
                  </a:cubicBezTo>
                  <a:cubicBezTo>
                    <a:pt x="155" y="2098"/>
                    <a:pt x="152" y="2093"/>
                    <a:pt x="150" y="2088"/>
                  </a:cubicBezTo>
                  <a:cubicBezTo>
                    <a:pt x="147" y="2082"/>
                    <a:pt x="145" y="2077"/>
                    <a:pt x="142" y="2071"/>
                  </a:cubicBezTo>
                  <a:cubicBezTo>
                    <a:pt x="135" y="2055"/>
                    <a:pt x="128" y="2039"/>
                    <a:pt x="121" y="2023"/>
                  </a:cubicBezTo>
                  <a:cubicBezTo>
                    <a:pt x="118" y="2017"/>
                    <a:pt x="116" y="2012"/>
                    <a:pt x="114" y="2006"/>
                  </a:cubicBezTo>
                  <a:cubicBezTo>
                    <a:pt x="112" y="2001"/>
                    <a:pt x="109" y="1995"/>
                    <a:pt x="107" y="1989"/>
                  </a:cubicBezTo>
                  <a:cubicBezTo>
                    <a:pt x="107" y="1988"/>
                    <a:pt x="106" y="1987"/>
                    <a:pt x="106" y="1985"/>
                  </a:cubicBezTo>
                  <a:cubicBezTo>
                    <a:pt x="103" y="1979"/>
                    <a:pt x="101" y="1972"/>
                    <a:pt x="98" y="1965"/>
                  </a:cubicBezTo>
                  <a:cubicBezTo>
                    <a:pt x="98" y="1965"/>
                    <a:pt x="98" y="1965"/>
                    <a:pt x="98" y="1964"/>
                  </a:cubicBezTo>
                  <a:cubicBezTo>
                    <a:pt x="98" y="1963"/>
                    <a:pt x="97" y="1962"/>
                    <a:pt x="96" y="1960"/>
                  </a:cubicBezTo>
                  <a:cubicBezTo>
                    <a:pt x="84" y="1925"/>
                    <a:pt x="73" y="1889"/>
                    <a:pt x="63" y="1852"/>
                  </a:cubicBezTo>
                  <a:cubicBezTo>
                    <a:pt x="61" y="1846"/>
                    <a:pt x="59" y="1840"/>
                    <a:pt x="58" y="1834"/>
                  </a:cubicBezTo>
                  <a:cubicBezTo>
                    <a:pt x="55" y="1821"/>
                    <a:pt x="51" y="1808"/>
                    <a:pt x="49" y="1795"/>
                  </a:cubicBezTo>
                  <a:cubicBezTo>
                    <a:pt x="42" y="1767"/>
                    <a:pt x="36" y="1738"/>
                    <a:pt x="31" y="1708"/>
                  </a:cubicBezTo>
                  <a:cubicBezTo>
                    <a:pt x="22" y="1657"/>
                    <a:pt x="15" y="1604"/>
                    <a:pt x="10" y="1550"/>
                  </a:cubicBezTo>
                  <a:cubicBezTo>
                    <a:pt x="7" y="1520"/>
                    <a:pt x="5" y="1490"/>
                    <a:pt x="3" y="1459"/>
                  </a:cubicBezTo>
                  <a:cubicBezTo>
                    <a:pt x="3" y="1453"/>
                    <a:pt x="3" y="1447"/>
                    <a:pt x="3" y="1442"/>
                  </a:cubicBezTo>
                  <a:cubicBezTo>
                    <a:pt x="2" y="1431"/>
                    <a:pt x="2" y="1420"/>
                    <a:pt x="1" y="1409"/>
                  </a:cubicBezTo>
                  <a:cubicBezTo>
                    <a:pt x="1" y="1404"/>
                    <a:pt x="1" y="1400"/>
                    <a:pt x="1" y="1395"/>
                  </a:cubicBezTo>
                  <a:cubicBezTo>
                    <a:pt x="1" y="1395"/>
                    <a:pt x="1" y="1395"/>
                    <a:pt x="1" y="1395"/>
                  </a:cubicBezTo>
                  <a:cubicBezTo>
                    <a:pt x="1" y="1391"/>
                    <a:pt x="1" y="1388"/>
                    <a:pt x="1" y="1384"/>
                  </a:cubicBezTo>
                  <a:cubicBezTo>
                    <a:pt x="1" y="1382"/>
                    <a:pt x="1" y="1380"/>
                    <a:pt x="1" y="1377"/>
                  </a:cubicBezTo>
                  <a:cubicBezTo>
                    <a:pt x="1" y="1373"/>
                    <a:pt x="1" y="1369"/>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6" y="0"/>
                    <a:pt x="776" y="1"/>
                    <a:pt x="797" y="3"/>
                  </a:cubicBezTo>
                  <a:cubicBezTo>
                    <a:pt x="880" y="12"/>
                    <a:pt x="965" y="39"/>
                    <a:pt x="1050" y="82"/>
                  </a:cubicBezTo>
                  <a:cubicBezTo>
                    <a:pt x="1061" y="87"/>
                    <a:pt x="1072" y="93"/>
                    <a:pt x="1083" y="99"/>
                  </a:cubicBezTo>
                  <a:cubicBezTo>
                    <a:pt x="1084" y="100"/>
                    <a:pt x="1086" y="101"/>
                    <a:pt x="1088" y="102"/>
                  </a:cubicBezTo>
                  <a:cubicBezTo>
                    <a:pt x="1096" y="106"/>
                    <a:pt x="1104" y="111"/>
                    <a:pt x="1113" y="116"/>
                  </a:cubicBezTo>
                  <a:cubicBezTo>
                    <a:pt x="1140" y="132"/>
                    <a:pt x="1168" y="150"/>
                    <a:pt x="1195" y="169"/>
                  </a:cubicBezTo>
                  <a:cubicBezTo>
                    <a:pt x="1199" y="172"/>
                    <a:pt x="1204" y="176"/>
                    <a:pt x="1209" y="179"/>
                  </a:cubicBezTo>
                  <a:cubicBezTo>
                    <a:pt x="1213" y="183"/>
                    <a:pt x="1218" y="186"/>
                    <a:pt x="1223" y="190"/>
                  </a:cubicBezTo>
                  <a:cubicBezTo>
                    <a:pt x="1234" y="198"/>
                    <a:pt x="1245" y="206"/>
                    <a:pt x="1256" y="215"/>
                  </a:cubicBezTo>
                  <a:cubicBezTo>
                    <a:pt x="1264" y="221"/>
                    <a:pt x="1271" y="227"/>
                    <a:pt x="1279" y="233"/>
                  </a:cubicBezTo>
                  <a:cubicBezTo>
                    <a:pt x="1297" y="248"/>
                    <a:pt x="1315" y="263"/>
                    <a:pt x="1333" y="279"/>
                  </a:cubicBezTo>
                  <a:cubicBezTo>
                    <a:pt x="1337" y="284"/>
                    <a:pt x="1342" y="288"/>
                    <a:pt x="1346" y="292"/>
                  </a:cubicBezTo>
                  <a:cubicBezTo>
                    <a:pt x="1352" y="297"/>
                    <a:pt x="1357" y="302"/>
                    <a:pt x="1362" y="307"/>
                  </a:cubicBezTo>
                  <a:cubicBezTo>
                    <a:pt x="1365" y="309"/>
                    <a:pt x="1368" y="312"/>
                    <a:pt x="1370" y="314"/>
                  </a:cubicBezTo>
                  <a:cubicBezTo>
                    <a:pt x="1374" y="318"/>
                    <a:pt x="1378" y="321"/>
                    <a:pt x="1382" y="325"/>
                  </a:cubicBezTo>
                  <a:cubicBezTo>
                    <a:pt x="1406" y="348"/>
                    <a:pt x="1430" y="373"/>
                    <a:pt x="1453" y="398"/>
                  </a:cubicBezTo>
                  <a:cubicBezTo>
                    <a:pt x="1457" y="402"/>
                    <a:pt x="1461" y="405"/>
                    <a:pt x="1464" y="409"/>
                  </a:cubicBezTo>
                  <a:cubicBezTo>
                    <a:pt x="1464" y="409"/>
                    <a:pt x="1464" y="409"/>
                    <a:pt x="1464" y="409"/>
                  </a:cubicBezTo>
                  <a:cubicBezTo>
                    <a:pt x="1474" y="420"/>
                    <a:pt x="1483" y="430"/>
                    <a:pt x="1492" y="441"/>
                  </a:cubicBezTo>
                  <a:cubicBezTo>
                    <a:pt x="1507" y="457"/>
                    <a:pt x="1521" y="474"/>
                    <a:pt x="1535" y="491"/>
                  </a:cubicBezTo>
                  <a:cubicBezTo>
                    <a:pt x="1536" y="491"/>
                    <a:pt x="1536" y="491"/>
                    <a:pt x="1536" y="492"/>
                  </a:cubicBezTo>
                  <a:cubicBezTo>
                    <a:pt x="1556" y="515"/>
                    <a:pt x="1575" y="539"/>
                    <a:pt x="1594" y="564"/>
                  </a:cubicBezTo>
                  <a:cubicBezTo>
                    <a:pt x="1598" y="570"/>
                    <a:pt x="1603" y="575"/>
                    <a:pt x="1607" y="581"/>
                  </a:cubicBezTo>
                  <a:cubicBezTo>
                    <a:pt x="1607" y="582"/>
                    <a:pt x="1608" y="582"/>
                    <a:pt x="1608" y="583"/>
                  </a:cubicBezTo>
                  <a:cubicBezTo>
                    <a:pt x="1614" y="590"/>
                    <a:pt x="1619" y="597"/>
                    <a:pt x="1625" y="605"/>
                  </a:cubicBezTo>
                  <a:cubicBezTo>
                    <a:pt x="1626" y="607"/>
                    <a:pt x="1627" y="609"/>
                    <a:pt x="1629" y="611"/>
                  </a:cubicBezTo>
                  <a:cubicBezTo>
                    <a:pt x="1632" y="615"/>
                    <a:pt x="1635" y="619"/>
                    <a:pt x="1638" y="623"/>
                  </a:cubicBezTo>
                  <a:cubicBezTo>
                    <a:pt x="1644" y="632"/>
                    <a:pt x="1650" y="640"/>
                    <a:pt x="1656" y="648"/>
                  </a:cubicBezTo>
                  <a:cubicBezTo>
                    <a:pt x="1658" y="652"/>
                    <a:pt x="1661" y="655"/>
                    <a:pt x="1663" y="659"/>
                  </a:cubicBezTo>
                  <a:cubicBezTo>
                    <a:pt x="1669" y="667"/>
                    <a:pt x="1674" y="675"/>
                    <a:pt x="1680" y="683"/>
                  </a:cubicBezTo>
                  <a:cubicBezTo>
                    <a:pt x="1680" y="683"/>
                    <a:pt x="1680" y="684"/>
                    <a:pt x="1680" y="684"/>
                  </a:cubicBezTo>
                  <a:cubicBezTo>
                    <a:pt x="1683" y="688"/>
                    <a:pt x="1686" y="692"/>
                    <a:pt x="1688" y="695"/>
                  </a:cubicBezTo>
                  <a:cubicBezTo>
                    <a:pt x="1693" y="702"/>
                    <a:pt x="1697" y="709"/>
                    <a:pt x="1701" y="716"/>
                  </a:cubicBezTo>
                  <a:cubicBezTo>
                    <a:pt x="1702" y="717"/>
                    <a:pt x="1703" y="719"/>
                    <a:pt x="1705" y="720"/>
                  </a:cubicBezTo>
                  <a:cubicBezTo>
                    <a:pt x="1705" y="721"/>
                    <a:pt x="1705" y="721"/>
                    <a:pt x="1705" y="721"/>
                  </a:cubicBezTo>
                  <a:cubicBezTo>
                    <a:pt x="1710" y="729"/>
                    <a:pt x="1715" y="737"/>
                    <a:pt x="1720" y="745"/>
                  </a:cubicBezTo>
                  <a:cubicBezTo>
                    <a:pt x="1723" y="750"/>
                    <a:pt x="1726" y="754"/>
                    <a:pt x="1728" y="758"/>
                  </a:cubicBezTo>
                  <a:cubicBezTo>
                    <a:pt x="1729" y="758"/>
                    <a:pt x="1729" y="758"/>
                    <a:pt x="1729" y="758"/>
                  </a:cubicBezTo>
                  <a:cubicBezTo>
                    <a:pt x="1734" y="766"/>
                    <a:pt x="1738" y="774"/>
                    <a:pt x="1743" y="782"/>
                  </a:cubicBezTo>
                  <a:cubicBezTo>
                    <a:pt x="1744" y="784"/>
                    <a:pt x="1746" y="786"/>
                    <a:pt x="1747" y="788"/>
                  </a:cubicBezTo>
                  <a:cubicBezTo>
                    <a:pt x="1748" y="790"/>
                    <a:pt x="1749" y="792"/>
                    <a:pt x="1750" y="793"/>
                  </a:cubicBezTo>
                  <a:cubicBezTo>
                    <a:pt x="1754" y="800"/>
                    <a:pt x="1758" y="806"/>
                    <a:pt x="1761" y="812"/>
                  </a:cubicBezTo>
                  <a:cubicBezTo>
                    <a:pt x="1763" y="815"/>
                    <a:pt x="1764" y="817"/>
                    <a:pt x="1766" y="820"/>
                  </a:cubicBezTo>
                  <a:cubicBezTo>
                    <a:pt x="1771" y="829"/>
                    <a:pt x="1777" y="839"/>
                    <a:pt x="1782" y="848"/>
                  </a:cubicBezTo>
                  <a:cubicBezTo>
                    <a:pt x="1787" y="857"/>
                    <a:pt x="1792" y="866"/>
                    <a:pt x="1797" y="875"/>
                  </a:cubicBezTo>
                  <a:cubicBezTo>
                    <a:pt x="1797" y="876"/>
                    <a:pt x="1797" y="876"/>
                    <a:pt x="1797" y="876"/>
                  </a:cubicBezTo>
                  <a:cubicBezTo>
                    <a:pt x="1815" y="907"/>
                    <a:pt x="1832" y="940"/>
                    <a:pt x="1848" y="972"/>
                  </a:cubicBezTo>
                  <a:cubicBezTo>
                    <a:pt x="1850" y="977"/>
                    <a:pt x="1853" y="982"/>
                    <a:pt x="1855" y="988"/>
                  </a:cubicBezTo>
                  <a:cubicBezTo>
                    <a:pt x="1858" y="994"/>
                    <a:pt x="1861" y="1000"/>
                    <a:pt x="1864" y="1006"/>
                  </a:cubicBezTo>
                  <a:cubicBezTo>
                    <a:pt x="1869" y="1018"/>
                    <a:pt x="1875" y="1030"/>
                    <a:pt x="1880" y="1041"/>
                  </a:cubicBezTo>
                  <a:cubicBezTo>
                    <a:pt x="1887" y="1057"/>
                    <a:pt x="1894" y="1072"/>
                    <a:pt x="1900" y="1088"/>
                  </a:cubicBezTo>
                  <a:cubicBezTo>
                    <a:pt x="1931" y="1159"/>
                    <a:pt x="1956" y="1231"/>
                    <a:pt x="1976" y="1300"/>
                  </a:cubicBezTo>
                  <a:cubicBezTo>
                    <a:pt x="1980" y="1313"/>
                    <a:pt x="1983" y="1326"/>
                    <a:pt x="1986" y="13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183" name="Freeform 124"/>
            <p:cNvSpPr>
              <a:spLocks/>
            </p:cNvSpPr>
            <p:nvPr/>
          </p:nvSpPr>
          <p:spPr bwMode="auto">
            <a:xfrm>
              <a:off x="1498600" y="5455127"/>
              <a:ext cx="818102" cy="1280507"/>
            </a:xfrm>
            <a:custGeom>
              <a:avLst/>
              <a:gdLst>
                <a:gd name="T0" fmla="*/ 1702 w 1704"/>
                <a:gd name="T1" fmla="*/ 1402 h 2667"/>
                <a:gd name="T2" fmla="*/ 1704 w 1704"/>
                <a:gd name="T3" fmla="*/ 1449 h 2667"/>
                <a:gd name="T4" fmla="*/ 1701 w 1704"/>
                <a:gd name="T5" fmla="*/ 1609 h 2667"/>
                <a:gd name="T6" fmla="*/ 1055 w 1704"/>
                <a:gd name="T7" fmla="*/ 2645 h 2667"/>
                <a:gd name="T8" fmla="*/ 832 w 1704"/>
                <a:gd name="T9" fmla="*/ 2657 h 2667"/>
                <a:gd name="T10" fmla="*/ 726 w 1704"/>
                <a:gd name="T11" fmla="*/ 2626 h 2667"/>
                <a:gd name="T12" fmla="*/ 603 w 1704"/>
                <a:gd name="T13" fmla="*/ 2572 h 2667"/>
                <a:gd name="T14" fmla="*/ 480 w 1704"/>
                <a:gd name="T15" fmla="*/ 2494 h 2667"/>
                <a:gd name="T16" fmla="*/ 346 w 1704"/>
                <a:gd name="T17" fmla="*/ 2376 h 2667"/>
                <a:gd name="T18" fmla="*/ 237 w 1704"/>
                <a:gd name="T19" fmla="*/ 2240 h 2667"/>
                <a:gd name="T20" fmla="*/ 178 w 1704"/>
                <a:gd name="T21" fmla="*/ 2143 h 2667"/>
                <a:gd name="T22" fmla="*/ 158 w 1704"/>
                <a:gd name="T23" fmla="*/ 2104 h 2667"/>
                <a:gd name="T24" fmla="*/ 121 w 1704"/>
                <a:gd name="T25" fmla="*/ 2023 h 2667"/>
                <a:gd name="T26" fmla="*/ 106 w 1704"/>
                <a:gd name="T27" fmla="*/ 1985 h 2667"/>
                <a:gd name="T28" fmla="*/ 96 w 1704"/>
                <a:gd name="T29" fmla="*/ 1960 h 2667"/>
                <a:gd name="T30" fmla="*/ 49 w 1704"/>
                <a:gd name="T31" fmla="*/ 1795 h 2667"/>
                <a:gd name="T32" fmla="*/ 3 w 1704"/>
                <a:gd name="T33" fmla="*/ 1459 h 2667"/>
                <a:gd name="T34" fmla="*/ 1 w 1704"/>
                <a:gd name="T35" fmla="*/ 1395 h 2667"/>
                <a:gd name="T36" fmla="*/ 1 w 1704"/>
                <a:gd name="T37" fmla="*/ 1377 h 2667"/>
                <a:gd name="T38" fmla="*/ 1 w 1704"/>
                <a:gd name="T39" fmla="*/ 1363 h 2667"/>
                <a:gd name="T40" fmla="*/ 1 w 1704"/>
                <a:gd name="T41" fmla="*/ 1317 h 2667"/>
                <a:gd name="T42" fmla="*/ 2 w 1704"/>
                <a:gd name="T43" fmla="*/ 1264 h 2667"/>
                <a:gd name="T44" fmla="*/ 3 w 1704"/>
                <a:gd name="T45" fmla="*/ 1226 h 2667"/>
                <a:gd name="T46" fmla="*/ 5 w 1704"/>
                <a:gd name="T47" fmla="*/ 1189 h 2667"/>
                <a:gd name="T48" fmla="*/ 5 w 1704"/>
                <a:gd name="T49" fmla="*/ 1180 h 2667"/>
                <a:gd name="T50" fmla="*/ 10 w 1704"/>
                <a:gd name="T51" fmla="*/ 1119 h 2667"/>
                <a:gd name="T52" fmla="*/ 15 w 1704"/>
                <a:gd name="T53" fmla="*/ 1069 h 2667"/>
                <a:gd name="T54" fmla="*/ 20 w 1704"/>
                <a:gd name="T55" fmla="*/ 1032 h 2667"/>
                <a:gd name="T56" fmla="*/ 24 w 1704"/>
                <a:gd name="T57" fmla="*/ 994 h 2667"/>
                <a:gd name="T58" fmla="*/ 31 w 1704"/>
                <a:gd name="T59" fmla="*/ 949 h 2667"/>
                <a:gd name="T60" fmla="*/ 48 w 1704"/>
                <a:gd name="T61" fmla="*/ 857 h 2667"/>
                <a:gd name="T62" fmla="*/ 69 w 1704"/>
                <a:gd name="T63" fmla="*/ 765 h 2667"/>
                <a:gd name="T64" fmla="*/ 81 w 1704"/>
                <a:gd name="T65" fmla="*/ 717 h 2667"/>
                <a:gd name="T66" fmla="*/ 99 w 1704"/>
                <a:gd name="T67" fmla="*/ 655 h 2667"/>
                <a:gd name="T68" fmla="*/ 160 w 1704"/>
                <a:gd name="T69" fmla="*/ 490 h 2667"/>
                <a:gd name="T70" fmla="*/ 183 w 1704"/>
                <a:gd name="T71" fmla="*/ 438 h 2667"/>
                <a:gd name="T72" fmla="*/ 328 w 1704"/>
                <a:gd name="T73" fmla="*/ 210 h 2667"/>
                <a:gd name="T74" fmla="*/ 421 w 1704"/>
                <a:gd name="T75" fmla="*/ 118 h 2667"/>
                <a:gd name="T76" fmla="*/ 603 w 1704"/>
                <a:gd name="T77" fmla="*/ 20 h 2667"/>
                <a:gd name="T78" fmla="*/ 735 w 1704"/>
                <a:gd name="T79" fmla="*/ 1 h 2667"/>
                <a:gd name="T80" fmla="*/ 1050 w 1704"/>
                <a:gd name="T81" fmla="*/ 82 h 2667"/>
                <a:gd name="T82" fmla="*/ 1113 w 1704"/>
                <a:gd name="T83" fmla="*/ 116 h 2667"/>
                <a:gd name="T84" fmla="*/ 1223 w 1704"/>
                <a:gd name="T85" fmla="*/ 190 h 2667"/>
                <a:gd name="T86" fmla="*/ 1333 w 1704"/>
                <a:gd name="T87" fmla="*/ 279 h 2667"/>
                <a:gd name="T88" fmla="*/ 1428 w 1704"/>
                <a:gd name="T89" fmla="*/ 434 h 2667"/>
                <a:gd name="T90" fmla="*/ 1634 w 1704"/>
                <a:gd name="T91" fmla="*/ 954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2667">
                  <a:moveTo>
                    <a:pt x="1634" y="954"/>
                  </a:moveTo>
                  <a:cubicBezTo>
                    <a:pt x="1661" y="1061"/>
                    <a:pt x="1681" y="1167"/>
                    <a:pt x="1692" y="1271"/>
                  </a:cubicBezTo>
                  <a:cubicBezTo>
                    <a:pt x="1697" y="1315"/>
                    <a:pt x="1700" y="1359"/>
                    <a:pt x="1702" y="1402"/>
                  </a:cubicBezTo>
                  <a:cubicBezTo>
                    <a:pt x="1702" y="1402"/>
                    <a:pt x="1702" y="1402"/>
                    <a:pt x="1702" y="1403"/>
                  </a:cubicBezTo>
                  <a:cubicBezTo>
                    <a:pt x="1703" y="1413"/>
                    <a:pt x="1703" y="1422"/>
                    <a:pt x="1703" y="1432"/>
                  </a:cubicBezTo>
                  <a:cubicBezTo>
                    <a:pt x="1703" y="1438"/>
                    <a:pt x="1704" y="1443"/>
                    <a:pt x="1704" y="1449"/>
                  </a:cubicBezTo>
                  <a:cubicBezTo>
                    <a:pt x="1704" y="1480"/>
                    <a:pt x="1704" y="1510"/>
                    <a:pt x="1704" y="1541"/>
                  </a:cubicBezTo>
                  <a:cubicBezTo>
                    <a:pt x="1704" y="1546"/>
                    <a:pt x="1704" y="1552"/>
                    <a:pt x="1703" y="1558"/>
                  </a:cubicBezTo>
                  <a:cubicBezTo>
                    <a:pt x="1703" y="1575"/>
                    <a:pt x="1702" y="1592"/>
                    <a:pt x="1701" y="1609"/>
                  </a:cubicBezTo>
                  <a:cubicBezTo>
                    <a:pt x="1701" y="1615"/>
                    <a:pt x="1700" y="1620"/>
                    <a:pt x="1700" y="1626"/>
                  </a:cubicBezTo>
                  <a:cubicBezTo>
                    <a:pt x="1699" y="1646"/>
                    <a:pt x="1697" y="1666"/>
                    <a:pt x="1695" y="1686"/>
                  </a:cubicBezTo>
                  <a:cubicBezTo>
                    <a:pt x="1647" y="2172"/>
                    <a:pt x="1413" y="2553"/>
                    <a:pt x="1055" y="2645"/>
                  </a:cubicBezTo>
                  <a:cubicBezTo>
                    <a:pt x="995" y="2661"/>
                    <a:pt x="934" y="2667"/>
                    <a:pt x="873" y="2666"/>
                  </a:cubicBezTo>
                  <a:cubicBezTo>
                    <a:pt x="873" y="2666"/>
                    <a:pt x="872" y="2666"/>
                    <a:pt x="872" y="2666"/>
                  </a:cubicBezTo>
                  <a:cubicBezTo>
                    <a:pt x="859" y="2663"/>
                    <a:pt x="846" y="2660"/>
                    <a:pt x="832" y="2657"/>
                  </a:cubicBezTo>
                  <a:cubicBezTo>
                    <a:pt x="828" y="2656"/>
                    <a:pt x="823" y="2655"/>
                    <a:pt x="818" y="2654"/>
                  </a:cubicBezTo>
                  <a:cubicBezTo>
                    <a:pt x="797" y="2649"/>
                    <a:pt x="775" y="2643"/>
                    <a:pt x="754" y="2636"/>
                  </a:cubicBezTo>
                  <a:cubicBezTo>
                    <a:pt x="745" y="2633"/>
                    <a:pt x="735" y="2630"/>
                    <a:pt x="726" y="2626"/>
                  </a:cubicBezTo>
                  <a:cubicBezTo>
                    <a:pt x="726" y="2626"/>
                    <a:pt x="726" y="2626"/>
                    <a:pt x="726" y="2626"/>
                  </a:cubicBezTo>
                  <a:cubicBezTo>
                    <a:pt x="684" y="2611"/>
                    <a:pt x="643" y="2593"/>
                    <a:pt x="603" y="2572"/>
                  </a:cubicBezTo>
                  <a:cubicBezTo>
                    <a:pt x="603" y="2572"/>
                    <a:pt x="603" y="2572"/>
                    <a:pt x="603" y="2572"/>
                  </a:cubicBezTo>
                  <a:cubicBezTo>
                    <a:pt x="581" y="2561"/>
                    <a:pt x="560" y="2548"/>
                    <a:pt x="539" y="2535"/>
                  </a:cubicBezTo>
                  <a:cubicBezTo>
                    <a:pt x="531" y="2530"/>
                    <a:pt x="524" y="2525"/>
                    <a:pt x="516" y="2520"/>
                  </a:cubicBezTo>
                  <a:cubicBezTo>
                    <a:pt x="504" y="2512"/>
                    <a:pt x="491" y="2503"/>
                    <a:pt x="480" y="2494"/>
                  </a:cubicBezTo>
                  <a:cubicBezTo>
                    <a:pt x="470" y="2487"/>
                    <a:pt x="460" y="2480"/>
                    <a:pt x="450" y="2472"/>
                  </a:cubicBezTo>
                  <a:cubicBezTo>
                    <a:pt x="435" y="2460"/>
                    <a:pt x="420" y="2447"/>
                    <a:pt x="406" y="2434"/>
                  </a:cubicBezTo>
                  <a:cubicBezTo>
                    <a:pt x="385" y="2416"/>
                    <a:pt x="365" y="2396"/>
                    <a:pt x="346" y="2376"/>
                  </a:cubicBezTo>
                  <a:cubicBezTo>
                    <a:pt x="338" y="2368"/>
                    <a:pt x="331" y="2359"/>
                    <a:pt x="323" y="2351"/>
                  </a:cubicBezTo>
                  <a:cubicBezTo>
                    <a:pt x="304" y="2329"/>
                    <a:pt x="285" y="2306"/>
                    <a:pt x="267" y="2283"/>
                  </a:cubicBezTo>
                  <a:cubicBezTo>
                    <a:pt x="257" y="2269"/>
                    <a:pt x="247" y="2254"/>
                    <a:pt x="237" y="2240"/>
                  </a:cubicBezTo>
                  <a:cubicBezTo>
                    <a:pt x="227" y="2225"/>
                    <a:pt x="217" y="2210"/>
                    <a:pt x="208" y="2194"/>
                  </a:cubicBezTo>
                  <a:cubicBezTo>
                    <a:pt x="199" y="2180"/>
                    <a:pt x="190" y="2165"/>
                    <a:pt x="182" y="2150"/>
                  </a:cubicBezTo>
                  <a:cubicBezTo>
                    <a:pt x="181" y="2148"/>
                    <a:pt x="180" y="2146"/>
                    <a:pt x="178" y="2143"/>
                  </a:cubicBezTo>
                  <a:cubicBezTo>
                    <a:pt x="178" y="2143"/>
                    <a:pt x="178" y="2143"/>
                    <a:pt x="178" y="2142"/>
                  </a:cubicBezTo>
                  <a:cubicBezTo>
                    <a:pt x="177" y="2142"/>
                    <a:pt x="177" y="2141"/>
                    <a:pt x="177" y="2140"/>
                  </a:cubicBezTo>
                  <a:cubicBezTo>
                    <a:pt x="170" y="2128"/>
                    <a:pt x="164" y="2116"/>
                    <a:pt x="158" y="2104"/>
                  </a:cubicBezTo>
                  <a:cubicBezTo>
                    <a:pt x="155" y="2098"/>
                    <a:pt x="152" y="2093"/>
                    <a:pt x="150" y="2088"/>
                  </a:cubicBezTo>
                  <a:cubicBezTo>
                    <a:pt x="147" y="2082"/>
                    <a:pt x="145" y="2077"/>
                    <a:pt x="142" y="2071"/>
                  </a:cubicBezTo>
                  <a:cubicBezTo>
                    <a:pt x="135" y="2055"/>
                    <a:pt x="128" y="2039"/>
                    <a:pt x="121" y="2023"/>
                  </a:cubicBezTo>
                  <a:cubicBezTo>
                    <a:pt x="118" y="2017"/>
                    <a:pt x="116" y="2012"/>
                    <a:pt x="114" y="2006"/>
                  </a:cubicBezTo>
                  <a:cubicBezTo>
                    <a:pt x="112" y="2001"/>
                    <a:pt x="109" y="1995"/>
                    <a:pt x="107" y="1989"/>
                  </a:cubicBezTo>
                  <a:cubicBezTo>
                    <a:pt x="107" y="1988"/>
                    <a:pt x="106" y="1987"/>
                    <a:pt x="106" y="1985"/>
                  </a:cubicBezTo>
                  <a:cubicBezTo>
                    <a:pt x="103" y="1979"/>
                    <a:pt x="101" y="1972"/>
                    <a:pt x="98" y="1965"/>
                  </a:cubicBezTo>
                  <a:cubicBezTo>
                    <a:pt x="98" y="1965"/>
                    <a:pt x="98" y="1965"/>
                    <a:pt x="98" y="1964"/>
                  </a:cubicBezTo>
                  <a:cubicBezTo>
                    <a:pt x="98" y="1963"/>
                    <a:pt x="97" y="1962"/>
                    <a:pt x="96" y="1960"/>
                  </a:cubicBezTo>
                  <a:cubicBezTo>
                    <a:pt x="84" y="1925"/>
                    <a:pt x="73" y="1889"/>
                    <a:pt x="63" y="1852"/>
                  </a:cubicBezTo>
                  <a:cubicBezTo>
                    <a:pt x="61" y="1846"/>
                    <a:pt x="59" y="1840"/>
                    <a:pt x="58" y="1834"/>
                  </a:cubicBezTo>
                  <a:cubicBezTo>
                    <a:pt x="55" y="1821"/>
                    <a:pt x="51" y="1808"/>
                    <a:pt x="49" y="1795"/>
                  </a:cubicBezTo>
                  <a:cubicBezTo>
                    <a:pt x="42" y="1767"/>
                    <a:pt x="36" y="1738"/>
                    <a:pt x="31" y="1708"/>
                  </a:cubicBezTo>
                  <a:cubicBezTo>
                    <a:pt x="22" y="1657"/>
                    <a:pt x="15" y="1604"/>
                    <a:pt x="10" y="1550"/>
                  </a:cubicBezTo>
                  <a:cubicBezTo>
                    <a:pt x="7" y="1520"/>
                    <a:pt x="5" y="1490"/>
                    <a:pt x="3" y="1459"/>
                  </a:cubicBezTo>
                  <a:cubicBezTo>
                    <a:pt x="3" y="1453"/>
                    <a:pt x="3" y="1447"/>
                    <a:pt x="3" y="1442"/>
                  </a:cubicBezTo>
                  <a:cubicBezTo>
                    <a:pt x="2" y="1431"/>
                    <a:pt x="2" y="1420"/>
                    <a:pt x="1" y="1409"/>
                  </a:cubicBezTo>
                  <a:cubicBezTo>
                    <a:pt x="1" y="1404"/>
                    <a:pt x="1" y="1400"/>
                    <a:pt x="1" y="1395"/>
                  </a:cubicBezTo>
                  <a:cubicBezTo>
                    <a:pt x="1" y="1395"/>
                    <a:pt x="1" y="1395"/>
                    <a:pt x="1" y="1395"/>
                  </a:cubicBezTo>
                  <a:cubicBezTo>
                    <a:pt x="1" y="1391"/>
                    <a:pt x="1" y="1388"/>
                    <a:pt x="1" y="1384"/>
                  </a:cubicBezTo>
                  <a:cubicBezTo>
                    <a:pt x="1" y="1382"/>
                    <a:pt x="1" y="1380"/>
                    <a:pt x="1" y="1377"/>
                  </a:cubicBezTo>
                  <a:cubicBezTo>
                    <a:pt x="1" y="1376"/>
                    <a:pt x="1" y="1375"/>
                    <a:pt x="1" y="1374"/>
                  </a:cubicBezTo>
                  <a:cubicBezTo>
                    <a:pt x="1" y="1371"/>
                    <a:pt x="1" y="1368"/>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3" y="0"/>
                    <a:pt x="771" y="1"/>
                    <a:pt x="789" y="3"/>
                  </a:cubicBezTo>
                  <a:cubicBezTo>
                    <a:pt x="792" y="3"/>
                    <a:pt x="794" y="3"/>
                    <a:pt x="797" y="3"/>
                  </a:cubicBezTo>
                  <a:cubicBezTo>
                    <a:pt x="880" y="12"/>
                    <a:pt x="965" y="39"/>
                    <a:pt x="1050" y="82"/>
                  </a:cubicBezTo>
                  <a:cubicBezTo>
                    <a:pt x="1061" y="87"/>
                    <a:pt x="1072" y="93"/>
                    <a:pt x="1083" y="99"/>
                  </a:cubicBezTo>
                  <a:cubicBezTo>
                    <a:pt x="1084" y="100"/>
                    <a:pt x="1086" y="101"/>
                    <a:pt x="1088" y="102"/>
                  </a:cubicBezTo>
                  <a:cubicBezTo>
                    <a:pt x="1096" y="106"/>
                    <a:pt x="1104" y="111"/>
                    <a:pt x="1113" y="116"/>
                  </a:cubicBezTo>
                  <a:cubicBezTo>
                    <a:pt x="1140" y="132"/>
                    <a:pt x="1168" y="150"/>
                    <a:pt x="1195" y="169"/>
                  </a:cubicBezTo>
                  <a:cubicBezTo>
                    <a:pt x="1199" y="172"/>
                    <a:pt x="1204" y="176"/>
                    <a:pt x="1209" y="179"/>
                  </a:cubicBezTo>
                  <a:cubicBezTo>
                    <a:pt x="1213" y="183"/>
                    <a:pt x="1218" y="186"/>
                    <a:pt x="1223" y="190"/>
                  </a:cubicBezTo>
                  <a:cubicBezTo>
                    <a:pt x="1234" y="198"/>
                    <a:pt x="1245" y="206"/>
                    <a:pt x="1256" y="215"/>
                  </a:cubicBezTo>
                  <a:cubicBezTo>
                    <a:pt x="1264" y="221"/>
                    <a:pt x="1271" y="227"/>
                    <a:pt x="1279" y="233"/>
                  </a:cubicBezTo>
                  <a:cubicBezTo>
                    <a:pt x="1297" y="248"/>
                    <a:pt x="1315" y="263"/>
                    <a:pt x="1333" y="279"/>
                  </a:cubicBezTo>
                  <a:cubicBezTo>
                    <a:pt x="1342" y="292"/>
                    <a:pt x="1351" y="306"/>
                    <a:pt x="1359" y="319"/>
                  </a:cubicBezTo>
                  <a:cubicBezTo>
                    <a:pt x="1362" y="323"/>
                    <a:pt x="1364" y="327"/>
                    <a:pt x="1367" y="331"/>
                  </a:cubicBezTo>
                  <a:cubicBezTo>
                    <a:pt x="1388" y="364"/>
                    <a:pt x="1409" y="398"/>
                    <a:pt x="1428" y="434"/>
                  </a:cubicBezTo>
                  <a:cubicBezTo>
                    <a:pt x="1431" y="438"/>
                    <a:pt x="1433" y="442"/>
                    <a:pt x="1435" y="446"/>
                  </a:cubicBezTo>
                  <a:cubicBezTo>
                    <a:pt x="1446" y="466"/>
                    <a:pt x="1457" y="487"/>
                    <a:pt x="1468" y="508"/>
                  </a:cubicBezTo>
                  <a:cubicBezTo>
                    <a:pt x="1536" y="644"/>
                    <a:pt x="1593" y="794"/>
                    <a:pt x="1634" y="95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5184" name="Freeform 125"/>
            <p:cNvSpPr>
              <a:spLocks noEditPoints="1"/>
            </p:cNvSpPr>
            <p:nvPr/>
          </p:nvSpPr>
          <p:spPr bwMode="auto">
            <a:xfrm>
              <a:off x="1797588" y="6185422"/>
              <a:ext cx="347160" cy="346550"/>
            </a:xfrm>
            <a:custGeom>
              <a:avLst/>
              <a:gdLst>
                <a:gd name="T0" fmla="*/ 718 w 723"/>
                <a:gd name="T1" fmla="*/ 277 h 722"/>
                <a:gd name="T2" fmla="*/ 558 w 723"/>
                <a:gd name="T3" fmla="*/ 278 h 722"/>
                <a:gd name="T4" fmla="*/ 674 w 723"/>
                <a:gd name="T5" fmla="*/ 156 h 722"/>
                <a:gd name="T6" fmla="*/ 484 w 723"/>
                <a:gd name="T7" fmla="*/ 240 h 722"/>
                <a:gd name="T8" fmla="*/ 566 w 723"/>
                <a:gd name="T9" fmla="*/ 45 h 722"/>
                <a:gd name="T10" fmla="*/ 428 w 723"/>
                <a:gd name="T11" fmla="*/ 211 h 722"/>
                <a:gd name="T12" fmla="*/ 428 w 723"/>
                <a:gd name="T13" fmla="*/ 2 h 722"/>
                <a:gd name="T14" fmla="*/ 365 w 723"/>
                <a:gd name="T15" fmla="*/ 242 h 722"/>
                <a:gd name="T16" fmla="*/ 365 w 723"/>
                <a:gd name="T17" fmla="*/ 242 h 722"/>
                <a:gd name="T18" fmla="*/ 279 w 723"/>
                <a:gd name="T19" fmla="*/ 6 h 722"/>
                <a:gd name="T20" fmla="*/ 303 w 723"/>
                <a:gd name="T21" fmla="*/ 222 h 722"/>
                <a:gd name="T22" fmla="*/ 150 w 723"/>
                <a:gd name="T23" fmla="*/ 69 h 722"/>
                <a:gd name="T24" fmla="*/ 269 w 723"/>
                <a:gd name="T25" fmla="*/ 274 h 722"/>
                <a:gd name="T26" fmla="*/ 53 w 723"/>
                <a:gd name="T27" fmla="*/ 178 h 722"/>
                <a:gd name="T28" fmla="*/ 183 w 723"/>
                <a:gd name="T29" fmla="*/ 299 h 722"/>
                <a:gd name="T30" fmla="*/ 2 w 723"/>
                <a:gd name="T31" fmla="*/ 302 h 722"/>
                <a:gd name="T32" fmla="*/ 206 w 723"/>
                <a:gd name="T33" fmla="*/ 372 h 722"/>
                <a:gd name="T34" fmla="*/ 11 w 723"/>
                <a:gd name="T35" fmla="*/ 455 h 722"/>
                <a:gd name="T36" fmla="*/ 210 w 723"/>
                <a:gd name="T37" fmla="*/ 439 h 722"/>
                <a:gd name="T38" fmla="*/ 78 w 723"/>
                <a:gd name="T39" fmla="*/ 585 h 722"/>
                <a:gd name="T40" fmla="*/ 230 w 723"/>
                <a:gd name="T41" fmla="*/ 516 h 722"/>
                <a:gd name="T42" fmla="*/ 178 w 723"/>
                <a:gd name="T43" fmla="*/ 679 h 722"/>
                <a:gd name="T44" fmla="*/ 321 w 723"/>
                <a:gd name="T45" fmla="*/ 491 h 722"/>
                <a:gd name="T46" fmla="*/ 317 w 723"/>
                <a:gd name="T47" fmla="*/ 722 h 722"/>
                <a:gd name="T48" fmla="*/ 377 w 723"/>
                <a:gd name="T49" fmla="*/ 514 h 722"/>
                <a:gd name="T50" fmla="*/ 461 w 723"/>
                <a:gd name="T51" fmla="*/ 714 h 722"/>
                <a:gd name="T52" fmla="*/ 433 w 723"/>
                <a:gd name="T53" fmla="*/ 489 h 722"/>
                <a:gd name="T54" fmla="*/ 600 w 723"/>
                <a:gd name="T55" fmla="*/ 643 h 722"/>
                <a:gd name="T56" fmla="*/ 536 w 723"/>
                <a:gd name="T57" fmla="*/ 504 h 722"/>
                <a:gd name="T58" fmla="*/ 683 w 723"/>
                <a:gd name="T59" fmla="*/ 545 h 722"/>
                <a:gd name="T60" fmla="*/ 568 w 723"/>
                <a:gd name="T61" fmla="*/ 431 h 722"/>
                <a:gd name="T62" fmla="*/ 719 w 723"/>
                <a:gd name="T63" fmla="*/ 409 h 722"/>
                <a:gd name="T64" fmla="*/ 584 w 723"/>
                <a:gd name="T65" fmla="*/ 352 h 722"/>
                <a:gd name="T66" fmla="*/ 718 w 723"/>
                <a:gd name="T67" fmla="*/ 277 h 722"/>
                <a:gd name="T68" fmla="*/ 326 w 723"/>
                <a:gd name="T69" fmla="*/ 475 h 722"/>
                <a:gd name="T70" fmla="*/ 326 w 723"/>
                <a:gd name="T71" fmla="*/ 475 h 722"/>
                <a:gd name="T72" fmla="*/ 326 w 723"/>
                <a:gd name="T73" fmla="*/ 476 h 722"/>
                <a:gd name="T74" fmla="*/ 326 w 723"/>
                <a:gd name="T75" fmla="*/ 47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722">
                  <a:moveTo>
                    <a:pt x="718" y="277"/>
                  </a:moveTo>
                  <a:cubicBezTo>
                    <a:pt x="718" y="277"/>
                    <a:pt x="697" y="227"/>
                    <a:pt x="558" y="278"/>
                  </a:cubicBezTo>
                  <a:cubicBezTo>
                    <a:pt x="696" y="207"/>
                    <a:pt x="674" y="156"/>
                    <a:pt x="674" y="156"/>
                  </a:cubicBezTo>
                  <a:cubicBezTo>
                    <a:pt x="674" y="156"/>
                    <a:pt x="629" y="108"/>
                    <a:pt x="484" y="240"/>
                  </a:cubicBezTo>
                  <a:cubicBezTo>
                    <a:pt x="616" y="89"/>
                    <a:pt x="566" y="45"/>
                    <a:pt x="566" y="45"/>
                  </a:cubicBezTo>
                  <a:cubicBezTo>
                    <a:pt x="566" y="45"/>
                    <a:pt x="504" y="20"/>
                    <a:pt x="428" y="211"/>
                  </a:cubicBezTo>
                  <a:cubicBezTo>
                    <a:pt x="490" y="22"/>
                    <a:pt x="428" y="2"/>
                    <a:pt x="428" y="2"/>
                  </a:cubicBezTo>
                  <a:cubicBezTo>
                    <a:pt x="428" y="2"/>
                    <a:pt x="353" y="2"/>
                    <a:pt x="365" y="242"/>
                  </a:cubicBezTo>
                  <a:cubicBezTo>
                    <a:pt x="365" y="242"/>
                    <a:pt x="365" y="242"/>
                    <a:pt x="365" y="242"/>
                  </a:cubicBezTo>
                  <a:cubicBezTo>
                    <a:pt x="354" y="0"/>
                    <a:pt x="279" y="6"/>
                    <a:pt x="279" y="6"/>
                  </a:cubicBezTo>
                  <a:cubicBezTo>
                    <a:pt x="279" y="6"/>
                    <a:pt x="217" y="33"/>
                    <a:pt x="303" y="222"/>
                  </a:cubicBezTo>
                  <a:cubicBezTo>
                    <a:pt x="210" y="38"/>
                    <a:pt x="150" y="69"/>
                    <a:pt x="150" y="69"/>
                  </a:cubicBezTo>
                  <a:cubicBezTo>
                    <a:pt x="150" y="69"/>
                    <a:pt x="100" y="121"/>
                    <a:pt x="269" y="274"/>
                  </a:cubicBezTo>
                  <a:cubicBezTo>
                    <a:pt x="99" y="123"/>
                    <a:pt x="53" y="178"/>
                    <a:pt x="53" y="178"/>
                  </a:cubicBezTo>
                  <a:cubicBezTo>
                    <a:pt x="53" y="178"/>
                    <a:pt x="32" y="232"/>
                    <a:pt x="183" y="299"/>
                  </a:cubicBezTo>
                  <a:cubicBezTo>
                    <a:pt x="22" y="246"/>
                    <a:pt x="2" y="302"/>
                    <a:pt x="2" y="302"/>
                  </a:cubicBezTo>
                  <a:cubicBezTo>
                    <a:pt x="2" y="302"/>
                    <a:pt x="0" y="369"/>
                    <a:pt x="206" y="372"/>
                  </a:cubicBezTo>
                  <a:cubicBezTo>
                    <a:pt x="5" y="389"/>
                    <a:pt x="11" y="455"/>
                    <a:pt x="11" y="455"/>
                  </a:cubicBezTo>
                  <a:cubicBezTo>
                    <a:pt x="11" y="455"/>
                    <a:pt x="37" y="513"/>
                    <a:pt x="210" y="439"/>
                  </a:cubicBezTo>
                  <a:cubicBezTo>
                    <a:pt x="48" y="529"/>
                    <a:pt x="78" y="585"/>
                    <a:pt x="78" y="585"/>
                  </a:cubicBezTo>
                  <a:cubicBezTo>
                    <a:pt x="78" y="585"/>
                    <a:pt x="118" y="623"/>
                    <a:pt x="230" y="516"/>
                  </a:cubicBezTo>
                  <a:cubicBezTo>
                    <a:pt x="134" y="643"/>
                    <a:pt x="178" y="679"/>
                    <a:pt x="178" y="679"/>
                  </a:cubicBezTo>
                  <a:cubicBezTo>
                    <a:pt x="178" y="679"/>
                    <a:pt x="245" y="705"/>
                    <a:pt x="321" y="491"/>
                  </a:cubicBezTo>
                  <a:cubicBezTo>
                    <a:pt x="249" y="701"/>
                    <a:pt x="317" y="722"/>
                    <a:pt x="317" y="722"/>
                  </a:cubicBezTo>
                  <a:cubicBezTo>
                    <a:pt x="317" y="722"/>
                    <a:pt x="384" y="721"/>
                    <a:pt x="377" y="514"/>
                  </a:cubicBezTo>
                  <a:cubicBezTo>
                    <a:pt x="394" y="720"/>
                    <a:pt x="461" y="714"/>
                    <a:pt x="461" y="714"/>
                  </a:cubicBezTo>
                  <a:cubicBezTo>
                    <a:pt x="461" y="714"/>
                    <a:pt x="525" y="686"/>
                    <a:pt x="433" y="489"/>
                  </a:cubicBezTo>
                  <a:cubicBezTo>
                    <a:pt x="540" y="679"/>
                    <a:pt x="600" y="643"/>
                    <a:pt x="600" y="643"/>
                  </a:cubicBezTo>
                  <a:cubicBezTo>
                    <a:pt x="600" y="643"/>
                    <a:pt x="634" y="604"/>
                    <a:pt x="536" y="504"/>
                  </a:cubicBezTo>
                  <a:cubicBezTo>
                    <a:pt x="650" y="584"/>
                    <a:pt x="683" y="545"/>
                    <a:pt x="683" y="545"/>
                  </a:cubicBezTo>
                  <a:cubicBezTo>
                    <a:pt x="683" y="545"/>
                    <a:pt x="702" y="494"/>
                    <a:pt x="568" y="431"/>
                  </a:cubicBezTo>
                  <a:cubicBezTo>
                    <a:pt x="704" y="459"/>
                    <a:pt x="719" y="409"/>
                    <a:pt x="719" y="409"/>
                  </a:cubicBezTo>
                  <a:cubicBezTo>
                    <a:pt x="719" y="409"/>
                    <a:pt x="717" y="359"/>
                    <a:pt x="584" y="352"/>
                  </a:cubicBezTo>
                  <a:cubicBezTo>
                    <a:pt x="723" y="329"/>
                    <a:pt x="718" y="277"/>
                    <a:pt x="718" y="277"/>
                  </a:cubicBezTo>
                  <a:close/>
                  <a:moveTo>
                    <a:pt x="326" y="475"/>
                  </a:moveTo>
                  <a:cubicBezTo>
                    <a:pt x="326" y="475"/>
                    <a:pt x="326" y="475"/>
                    <a:pt x="326" y="475"/>
                  </a:cubicBezTo>
                  <a:cubicBezTo>
                    <a:pt x="326" y="475"/>
                    <a:pt x="326" y="476"/>
                    <a:pt x="326" y="476"/>
                  </a:cubicBezTo>
                  <a:cubicBezTo>
                    <a:pt x="326" y="476"/>
                    <a:pt x="326" y="475"/>
                    <a:pt x="326" y="47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5" name="Freeform 126"/>
            <p:cNvSpPr>
              <a:spLocks/>
            </p:cNvSpPr>
            <p:nvPr/>
          </p:nvSpPr>
          <p:spPr bwMode="auto">
            <a:xfrm>
              <a:off x="1909988" y="6297619"/>
              <a:ext cx="125205" cy="125408"/>
            </a:xfrm>
            <a:custGeom>
              <a:avLst/>
              <a:gdLst>
                <a:gd name="T0" fmla="*/ 245 w 261"/>
                <a:gd name="T1" fmla="*/ 101 h 261"/>
                <a:gd name="T2" fmla="*/ 160 w 261"/>
                <a:gd name="T3" fmla="*/ 245 h 261"/>
                <a:gd name="T4" fmla="*/ 16 w 261"/>
                <a:gd name="T5" fmla="*/ 160 h 261"/>
                <a:gd name="T6" fmla="*/ 101 w 261"/>
                <a:gd name="T7" fmla="*/ 16 h 261"/>
                <a:gd name="T8" fmla="*/ 245 w 261"/>
                <a:gd name="T9" fmla="*/ 101 h 261"/>
              </a:gdLst>
              <a:ahLst/>
              <a:cxnLst>
                <a:cxn ang="0">
                  <a:pos x="T0" y="T1"/>
                </a:cxn>
                <a:cxn ang="0">
                  <a:pos x="T2" y="T3"/>
                </a:cxn>
                <a:cxn ang="0">
                  <a:pos x="T4" y="T5"/>
                </a:cxn>
                <a:cxn ang="0">
                  <a:pos x="T6" y="T7"/>
                </a:cxn>
                <a:cxn ang="0">
                  <a:pos x="T8" y="T9"/>
                </a:cxn>
              </a:cxnLst>
              <a:rect l="0" t="0" r="r" b="b"/>
              <a:pathLst>
                <a:path w="261" h="261">
                  <a:moveTo>
                    <a:pt x="245" y="101"/>
                  </a:moveTo>
                  <a:cubicBezTo>
                    <a:pt x="261" y="165"/>
                    <a:pt x="223" y="229"/>
                    <a:pt x="160" y="245"/>
                  </a:cubicBezTo>
                  <a:cubicBezTo>
                    <a:pt x="97" y="261"/>
                    <a:pt x="32" y="223"/>
                    <a:pt x="16" y="160"/>
                  </a:cubicBezTo>
                  <a:cubicBezTo>
                    <a:pt x="0" y="97"/>
                    <a:pt x="38" y="33"/>
                    <a:pt x="101" y="16"/>
                  </a:cubicBezTo>
                  <a:cubicBezTo>
                    <a:pt x="164" y="0"/>
                    <a:pt x="229" y="38"/>
                    <a:pt x="245" y="10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6" name="Freeform 127"/>
            <p:cNvSpPr>
              <a:spLocks/>
            </p:cNvSpPr>
            <p:nvPr/>
          </p:nvSpPr>
          <p:spPr bwMode="auto">
            <a:xfrm>
              <a:off x="1921574" y="6309611"/>
              <a:ext cx="102237" cy="101831"/>
            </a:xfrm>
            <a:custGeom>
              <a:avLst/>
              <a:gdLst>
                <a:gd name="T0" fmla="*/ 200 w 213"/>
                <a:gd name="T1" fmla="*/ 82 h 212"/>
                <a:gd name="T2" fmla="*/ 130 w 213"/>
                <a:gd name="T3" fmla="*/ 199 h 212"/>
                <a:gd name="T4" fmla="*/ 14 w 213"/>
                <a:gd name="T5" fmla="*/ 130 h 212"/>
                <a:gd name="T6" fmla="*/ 83 w 213"/>
                <a:gd name="T7" fmla="*/ 13 h 212"/>
                <a:gd name="T8" fmla="*/ 200 w 213"/>
                <a:gd name="T9" fmla="*/ 82 h 212"/>
              </a:gdLst>
              <a:ahLst/>
              <a:cxnLst>
                <a:cxn ang="0">
                  <a:pos x="T0" y="T1"/>
                </a:cxn>
                <a:cxn ang="0">
                  <a:pos x="T2" y="T3"/>
                </a:cxn>
                <a:cxn ang="0">
                  <a:pos x="T4" y="T5"/>
                </a:cxn>
                <a:cxn ang="0">
                  <a:pos x="T6" y="T7"/>
                </a:cxn>
                <a:cxn ang="0">
                  <a:pos x="T8" y="T9"/>
                </a:cxn>
              </a:cxnLst>
              <a:rect l="0" t="0" r="r" b="b"/>
              <a:pathLst>
                <a:path w="213" h="212">
                  <a:moveTo>
                    <a:pt x="200" y="82"/>
                  </a:moveTo>
                  <a:cubicBezTo>
                    <a:pt x="213" y="133"/>
                    <a:pt x="182" y="186"/>
                    <a:pt x="130" y="199"/>
                  </a:cubicBezTo>
                  <a:cubicBezTo>
                    <a:pt x="79" y="212"/>
                    <a:pt x="27" y="181"/>
                    <a:pt x="14" y="130"/>
                  </a:cubicBezTo>
                  <a:cubicBezTo>
                    <a:pt x="0" y="78"/>
                    <a:pt x="31" y="26"/>
                    <a:pt x="83" y="13"/>
                  </a:cubicBezTo>
                  <a:cubicBezTo>
                    <a:pt x="134" y="0"/>
                    <a:pt x="186" y="31"/>
                    <a:pt x="200" y="8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7" name="Freeform 128"/>
            <p:cNvSpPr>
              <a:spLocks/>
            </p:cNvSpPr>
            <p:nvPr/>
          </p:nvSpPr>
          <p:spPr bwMode="auto">
            <a:xfrm>
              <a:off x="1498600" y="5814279"/>
              <a:ext cx="187198" cy="345127"/>
            </a:xfrm>
            <a:custGeom>
              <a:avLst/>
              <a:gdLst>
                <a:gd name="T0" fmla="*/ 225 w 390"/>
                <a:gd name="T1" fmla="*/ 276 h 719"/>
                <a:gd name="T2" fmla="*/ 151 w 390"/>
                <a:gd name="T3" fmla="*/ 239 h 719"/>
                <a:gd name="T4" fmla="*/ 95 w 390"/>
                <a:gd name="T5" fmla="*/ 210 h 719"/>
                <a:gd name="T6" fmla="*/ 69 w 390"/>
                <a:gd name="T7" fmla="*/ 17 h 719"/>
                <a:gd name="T8" fmla="*/ 53 w 390"/>
                <a:gd name="T9" fmla="*/ 86 h 719"/>
                <a:gd name="T10" fmla="*/ 44 w 390"/>
                <a:gd name="T11" fmla="*/ 130 h 719"/>
                <a:gd name="T12" fmla="*/ 31 w 390"/>
                <a:gd name="T13" fmla="*/ 201 h 719"/>
                <a:gd name="T14" fmla="*/ 32 w 390"/>
                <a:gd name="T15" fmla="*/ 241 h 719"/>
                <a:gd name="T16" fmla="*/ 28 w 390"/>
                <a:gd name="T17" fmla="*/ 221 h 719"/>
                <a:gd name="T18" fmla="*/ 23 w 390"/>
                <a:gd name="T19" fmla="*/ 259 h 719"/>
                <a:gd name="T20" fmla="*/ 20 w 390"/>
                <a:gd name="T21" fmla="*/ 284 h 719"/>
                <a:gd name="T22" fmla="*/ 19 w 390"/>
                <a:gd name="T23" fmla="*/ 291 h 719"/>
                <a:gd name="T24" fmla="*/ 12 w 390"/>
                <a:gd name="T25" fmla="*/ 352 h 719"/>
                <a:gd name="T26" fmla="*/ 10 w 390"/>
                <a:gd name="T27" fmla="*/ 371 h 719"/>
                <a:gd name="T28" fmla="*/ 7 w 390"/>
                <a:gd name="T29" fmla="*/ 408 h 719"/>
                <a:gd name="T30" fmla="*/ 5 w 390"/>
                <a:gd name="T31" fmla="*/ 434 h 719"/>
                <a:gd name="T32" fmla="*/ 5 w 390"/>
                <a:gd name="T33" fmla="*/ 441 h 719"/>
                <a:gd name="T34" fmla="*/ 4 w 390"/>
                <a:gd name="T35" fmla="*/ 463 h 719"/>
                <a:gd name="T36" fmla="*/ 3 w 390"/>
                <a:gd name="T37" fmla="*/ 482 h 719"/>
                <a:gd name="T38" fmla="*/ 2 w 390"/>
                <a:gd name="T39" fmla="*/ 516 h 719"/>
                <a:gd name="T40" fmla="*/ 1 w 390"/>
                <a:gd name="T41" fmla="*/ 537 h 719"/>
                <a:gd name="T42" fmla="*/ 0 w 390"/>
                <a:gd name="T43" fmla="*/ 593 h 719"/>
                <a:gd name="T44" fmla="*/ 1 w 390"/>
                <a:gd name="T45" fmla="*/ 615 h 719"/>
                <a:gd name="T46" fmla="*/ 1 w 390"/>
                <a:gd name="T47" fmla="*/ 629 h 719"/>
                <a:gd name="T48" fmla="*/ 1 w 390"/>
                <a:gd name="T49" fmla="*/ 647 h 719"/>
                <a:gd name="T50" fmla="*/ 1 w 390"/>
                <a:gd name="T51" fmla="*/ 661 h 719"/>
                <a:gd name="T52" fmla="*/ 3 w 390"/>
                <a:gd name="T53" fmla="*/ 711 h 719"/>
                <a:gd name="T54" fmla="*/ 128 w 390"/>
                <a:gd name="T55" fmla="*/ 713 h 719"/>
                <a:gd name="T56" fmla="*/ 267 w 390"/>
                <a:gd name="T57" fmla="*/ 642 h 719"/>
                <a:gd name="T58" fmla="*/ 350 w 390"/>
                <a:gd name="T59" fmla="*/ 543 h 719"/>
                <a:gd name="T60" fmla="*/ 386 w 390"/>
                <a:gd name="T61" fmla="*/ 408 h 719"/>
                <a:gd name="T62" fmla="*/ 385 w 390"/>
                <a:gd name="T63" fmla="*/ 27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719">
                  <a:moveTo>
                    <a:pt x="385" y="276"/>
                  </a:moveTo>
                  <a:cubicBezTo>
                    <a:pt x="385" y="276"/>
                    <a:pt x="364" y="226"/>
                    <a:pt x="225" y="276"/>
                  </a:cubicBezTo>
                  <a:cubicBezTo>
                    <a:pt x="363" y="206"/>
                    <a:pt x="341" y="155"/>
                    <a:pt x="341" y="155"/>
                  </a:cubicBezTo>
                  <a:cubicBezTo>
                    <a:pt x="341" y="155"/>
                    <a:pt x="297" y="107"/>
                    <a:pt x="151" y="239"/>
                  </a:cubicBezTo>
                  <a:cubicBezTo>
                    <a:pt x="284" y="88"/>
                    <a:pt x="233" y="44"/>
                    <a:pt x="233" y="44"/>
                  </a:cubicBezTo>
                  <a:cubicBezTo>
                    <a:pt x="233" y="44"/>
                    <a:pt x="171" y="19"/>
                    <a:pt x="95" y="210"/>
                  </a:cubicBezTo>
                  <a:cubicBezTo>
                    <a:pt x="158" y="21"/>
                    <a:pt x="95" y="0"/>
                    <a:pt x="95" y="0"/>
                  </a:cubicBezTo>
                  <a:cubicBezTo>
                    <a:pt x="95" y="0"/>
                    <a:pt x="83" y="1"/>
                    <a:pt x="69" y="17"/>
                  </a:cubicBezTo>
                  <a:cubicBezTo>
                    <a:pt x="65" y="32"/>
                    <a:pt x="61" y="47"/>
                    <a:pt x="58" y="63"/>
                  </a:cubicBezTo>
                  <a:cubicBezTo>
                    <a:pt x="56" y="70"/>
                    <a:pt x="54" y="78"/>
                    <a:pt x="53" y="86"/>
                  </a:cubicBezTo>
                  <a:cubicBezTo>
                    <a:pt x="51" y="94"/>
                    <a:pt x="49" y="101"/>
                    <a:pt x="48" y="109"/>
                  </a:cubicBezTo>
                  <a:cubicBezTo>
                    <a:pt x="46" y="116"/>
                    <a:pt x="45" y="123"/>
                    <a:pt x="44" y="130"/>
                  </a:cubicBezTo>
                  <a:cubicBezTo>
                    <a:pt x="44" y="130"/>
                    <a:pt x="44" y="130"/>
                    <a:pt x="44" y="130"/>
                  </a:cubicBezTo>
                  <a:cubicBezTo>
                    <a:pt x="39" y="153"/>
                    <a:pt x="35" y="177"/>
                    <a:pt x="31" y="201"/>
                  </a:cubicBezTo>
                  <a:cubicBezTo>
                    <a:pt x="31" y="213"/>
                    <a:pt x="32" y="227"/>
                    <a:pt x="33" y="241"/>
                  </a:cubicBezTo>
                  <a:cubicBezTo>
                    <a:pt x="32" y="241"/>
                    <a:pt x="32" y="241"/>
                    <a:pt x="32" y="241"/>
                  </a:cubicBezTo>
                  <a:cubicBezTo>
                    <a:pt x="32" y="230"/>
                    <a:pt x="31" y="219"/>
                    <a:pt x="30" y="208"/>
                  </a:cubicBezTo>
                  <a:cubicBezTo>
                    <a:pt x="29" y="212"/>
                    <a:pt x="29" y="217"/>
                    <a:pt x="28" y="221"/>
                  </a:cubicBezTo>
                  <a:cubicBezTo>
                    <a:pt x="27" y="229"/>
                    <a:pt x="26" y="237"/>
                    <a:pt x="24" y="246"/>
                  </a:cubicBezTo>
                  <a:cubicBezTo>
                    <a:pt x="24" y="250"/>
                    <a:pt x="23" y="255"/>
                    <a:pt x="23" y="259"/>
                  </a:cubicBezTo>
                  <a:cubicBezTo>
                    <a:pt x="22" y="262"/>
                    <a:pt x="22" y="265"/>
                    <a:pt x="21" y="268"/>
                  </a:cubicBezTo>
                  <a:cubicBezTo>
                    <a:pt x="21" y="273"/>
                    <a:pt x="20" y="278"/>
                    <a:pt x="20" y="284"/>
                  </a:cubicBezTo>
                  <a:cubicBezTo>
                    <a:pt x="20" y="284"/>
                    <a:pt x="20" y="284"/>
                    <a:pt x="20" y="284"/>
                  </a:cubicBezTo>
                  <a:cubicBezTo>
                    <a:pt x="19" y="286"/>
                    <a:pt x="19" y="288"/>
                    <a:pt x="19" y="291"/>
                  </a:cubicBezTo>
                  <a:cubicBezTo>
                    <a:pt x="17" y="301"/>
                    <a:pt x="16" y="311"/>
                    <a:pt x="15" y="321"/>
                  </a:cubicBezTo>
                  <a:cubicBezTo>
                    <a:pt x="14" y="331"/>
                    <a:pt x="13" y="341"/>
                    <a:pt x="12" y="352"/>
                  </a:cubicBezTo>
                  <a:cubicBezTo>
                    <a:pt x="12" y="355"/>
                    <a:pt x="11" y="359"/>
                    <a:pt x="11" y="363"/>
                  </a:cubicBezTo>
                  <a:cubicBezTo>
                    <a:pt x="11" y="366"/>
                    <a:pt x="10" y="368"/>
                    <a:pt x="10" y="371"/>
                  </a:cubicBezTo>
                  <a:cubicBezTo>
                    <a:pt x="10" y="372"/>
                    <a:pt x="10" y="373"/>
                    <a:pt x="10" y="375"/>
                  </a:cubicBezTo>
                  <a:cubicBezTo>
                    <a:pt x="9" y="386"/>
                    <a:pt x="8" y="397"/>
                    <a:pt x="7" y="408"/>
                  </a:cubicBezTo>
                  <a:cubicBezTo>
                    <a:pt x="6" y="416"/>
                    <a:pt x="6" y="424"/>
                    <a:pt x="5" y="432"/>
                  </a:cubicBezTo>
                  <a:cubicBezTo>
                    <a:pt x="5" y="433"/>
                    <a:pt x="5" y="434"/>
                    <a:pt x="5" y="434"/>
                  </a:cubicBezTo>
                  <a:cubicBezTo>
                    <a:pt x="5" y="434"/>
                    <a:pt x="5" y="434"/>
                    <a:pt x="5" y="434"/>
                  </a:cubicBezTo>
                  <a:cubicBezTo>
                    <a:pt x="5" y="437"/>
                    <a:pt x="5" y="439"/>
                    <a:pt x="5" y="441"/>
                  </a:cubicBezTo>
                  <a:cubicBezTo>
                    <a:pt x="4" y="446"/>
                    <a:pt x="4" y="451"/>
                    <a:pt x="4" y="456"/>
                  </a:cubicBezTo>
                  <a:cubicBezTo>
                    <a:pt x="4" y="458"/>
                    <a:pt x="4" y="461"/>
                    <a:pt x="4" y="463"/>
                  </a:cubicBezTo>
                  <a:cubicBezTo>
                    <a:pt x="3" y="468"/>
                    <a:pt x="3" y="473"/>
                    <a:pt x="3" y="478"/>
                  </a:cubicBezTo>
                  <a:cubicBezTo>
                    <a:pt x="3" y="479"/>
                    <a:pt x="3" y="481"/>
                    <a:pt x="3" y="482"/>
                  </a:cubicBezTo>
                  <a:cubicBezTo>
                    <a:pt x="2" y="489"/>
                    <a:pt x="2" y="497"/>
                    <a:pt x="2" y="504"/>
                  </a:cubicBezTo>
                  <a:cubicBezTo>
                    <a:pt x="2" y="508"/>
                    <a:pt x="2" y="512"/>
                    <a:pt x="2" y="516"/>
                  </a:cubicBezTo>
                  <a:cubicBezTo>
                    <a:pt x="1" y="520"/>
                    <a:pt x="1" y="525"/>
                    <a:pt x="1" y="529"/>
                  </a:cubicBezTo>
                  <a:cubicBezTo>
                    <a:pt x="1" y="532"/>
                    <a:pt x="1" y="534"/>
                    <a:pt x="1" y="537"/>
                  </a:cubicBezTo>
                  <a:cubicBezTo>
                    <a:pt x="1" y="547"/>
                    <a:pt x="1" y="558"/>
                    <a:pt x="1" y="569"/>
                  </a:cubicBezTo>
                  <a:cubicBezTo>
                    <a:pt x="0" y="577"/>
                    <a:pt x="0" y="585"/>
                    <a:pt x="0" y="593"/>
                  </a:cubicBezTo>
                  <a:cubicBezTo>
                    <a:pt x="0" y="593"/>
                    <a:pt x="0" y="593"/>
                    <a:pt x="0" y="593"/>
                  </a:cubicBezTo>
                  <a:cubicBezTo>
                    <a:pt x="0" y="600"/>
                    <a:pt x="0" y="608"/>
                    <a:pt x="1" y="615"/>
                  </a:cubicBezTo>
                  <a:cubicBezTo>
                    <a:pt x="1" y="615"/>
                    <a:pt x="0" y="616"/>
                    <a:pt x="1" y="616"/>
                  </a:cubicBezTo>
                  <a:cubicBezTo>
                    <a:pt x="1" y="621"/>
                    <a:pt x="1" y="625"/>
                    <a:pt x="1" y="629"/>
                  </a:cubicBezTo>
                  <a:cubicBezTo>
                    <a:pt x="1" y="632"/>
                    <a:pt x="1" y="634"/>
                    <a:pt x="1" y="636"/>
                  </a:cubicBezTo>
                  <a:cubicBezTo>
                    <a:pt x="1" y="640"/>
                    <a:pt x="1" y="643"/>
                    <a:pt x="1" y="647"/>
                  </a:cubicBezTo>
                  <a:cubicBezTo>
                    <a:pt x="1" y="647"/>
                    <a:pt x="1" y="647"/>
                    <a:pt x="1" y="647"/>
                  </a:cubicBezTo>
                  <a:cubicBezTo>
                    <a:pt x="1" y="652"/>
                    <a:pt x="1" y="656"/>
                    <a:pt x="1" y="661"/>
                  </a:cubicBezTo>
                  <a:cubicBezTo>
                    <a:pt x="2" y="672"/>
                    <a:pt x="2" y="683"/>
                    <a:pt x="3" y="694"/>
                  </a:cubicBezTo>
                  <a:cubicBezTo>
                    <a:pt x="3" y="699"/>
                    <a:pt x="3" y="705"/>
                    <a:pt x="3" y="711"/>
                  </a:cubicBezTo>
                  <a:cubicBezTo>
                    <a:pt x="23" y="693"/>
                    <a:pt x="49" y="645"/>
                    <a:pt x="45" y="513"/>
                  </a:cubicBezTo>
                  <a:cubicBezTo>
                    <a:pt x="61" y="719"/>
                    <a:pt x="128" y="713"/>
                    <a:pt x="128" y="713"/>
                  </a:cubicBezTo>
                  <a:cubicBezTo>
                    <a:pt x="128" y="713"/>
                    <a:pt x="192" y="685"/>
                    <a:pt x="101" y="488"/>
                  </a:cubicBezTo>
                  <a:cubicBezTo>
                    <a:pt x="207" y="677"/>
                    <a:pt x="267" y="642"/>
                    <a:pt x="267" y="642"/>
                  </a:cubicBezTo>
                  <a:cubicBezTo>
                    <a:pt x="267" y="642"/>
                    <a:pt x="301" y="603"/>
                    <a:pt x="203" y="503"/>
                  </a:cubicBezTo>
                  <a:cubicBezTo>
                    <a:pt x="317" y="583"/>
                    <a:pt x="350" y="543"/>
                    <a:pt x="350" y="543"/>
                  </a:cubicBezTo>
                  <a:cubicBezTo>
                    <a:pt x="350" y="543"/>
                    <a:pt x="370" y="493"/>
                    <a:pt x="235" y="430"/>
                  </a:cubicBezTo>
                  <a:cubicBezTo>
                    <a:pt x="372" y="458"/>
                    <a:pt x="386" y="408"/>
                    <a:pt x="386" y="408"/>
                  </a:cubicBezTo>
                  <a:cubicBezTo>
                    <a:pt x="386" y="408"/>
                    <a:pt x="384" y="358"/>
                    <a:pt x="251" y="351"/>
                  </a:cubicBezTo>
                  <a:cubicBezTo>
                    <a:pt x="390" y="328"/>
                    <a:pt x="385" y="276"/>
                    <a:pt x="385" y="276"/>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8" name="Freeform 129"/>
            <p:cNvSpPr>
              <a:spLocks/>
            </p:cNvSpPr>
            <p:nvPr/>
          </p:nvSpPr>
          <p:spPr bwMode="auto">
            <a:xfrm>
              <a:off x="1500023" y="5930337"/>
              <a:ext cx="76221" cy="115855"/>
            </a:xfrm>
            <a:custGeom>
              <a:avLst/>
              <a:gdLst>
                <a:gd name="T0" fmla="*/ 143 w 159"/>
                <a:gd name="T1" fmla="*/ 92 h 241"/>
                <a:gd name="T2" fmla="*/ 58 w 159"/>
                <a:gd name="T3" fmla="*/ 236 h 241"/>
                <a:gd name="T4" fmla="*/ 0 w 159"/>
                <a:gd name="T5" fmla="*/ 236 h 241"/>
                <a:gd name="T6" fmla="*/ 1 w 159"/>
                <a:gd name="T7" fmla="*/ 221 h 241"/>
                <a:gd name="T8" fmla="*/ 1 w 159"/>
                <a:gd name="T9" fmla="*/ 214 h 241"/>
                <a:gd name="T10" fmla="*/ 2 w 159"/>
                <a:gd name="T11" fmla="*/ 199 h 241"/>
                <a:gd name="T12" fmla="*/ 2 w 159"/>
                <a:gd name="T13" fmla="*/ 192 h 241"/>
                <a:gd name="T14" fmla="*/ 2 w 159"/>
                <a:gd name="T15" fmla="*/ 192 h 241"/>
                <a:gd name="T16" fmla="*/ 2 w 159"/>
                <a:gd name="T17" fmla="*/ 190 h 241"/>
                <a:gd name="T18" fmla="*/ 4 w 159"/>
                <a:gd name="T19" fmla="*/ 166 h 241"/>
                <a:gd name="T20" fmla="*/ 7 w 159"/>
                <a:gd name="T21" fmla="*/ 133 h 241"/>
                <a:gd name="T22" fmla="*/ 7 w 159"/>
                <a:gd name="T23" fmla="*/ 129 h 241"/>
                <a:gd name="T24" fmla="*/ 8 w 159"/>
                <a:gd name="T25" fmla="*/ 121 h 241"/>
                <a:gd name="T26" fmla="*/ 9 w 159"/>
                <a:gd name="T27" fmla="*/ 110 h 241"/>
                <a:gd name="T28" fmla="*/ 12 w 159"/>
                <a:gd name="T29" fmla="*/ 79 h 241"/>
                <a:gd name="T30" fmla="*/ 16 w 159"/>
                <a:gd name="T31" fmla="*/ 49 h 241"/>
                <a:gd name="T32" fmla="*/ 17 w 159"/>
                <a:gd name="T33" fmla="*/ 42 h 241"/>
                <a:gd name="T34" fmla="*/ 17 w 159"/>
                <a:gd name="T35" fmla="*/ 42 h 241"/>
                <a:gd name="T36" fmla="*/ 18 w 159"/>
                <a:gd name="T37" fmla="*/ 26 h 241"/>
                <a:gd name="T38" fmla="*/ 20 w 159"/>
                <a:gd name="T39" fmla="*/ 17 h 241"/>
                <a:gd name="T40" fmla="*/ 21 w 159"/>
                <a:gd name="T41" fmla="*/ 4 h 241"/>
                <a:gd name="T42" fmla="*/ 143 w 159"/>
                <a:gd name="T43" fmla="*/ 9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41">
                  <a:moveTo>
                    <a:pt x="143" y="92"/>
                  </a:moveTo>
                  <a:cubicBezTo>
                    <a:pt x="159" y="155"/>
                    <a:pt x="121" y="220"/>
                    <a:pt x="58" y="236"/>
                  </a:cubicBezTo>
                  <a:cubicBezTo>
                    <a:pt x="38" y="241"/>
                    <a:pt x="18" y="241"/>
                    <a:pt x="0" y="236"/>
                  </a:cubicBezTo>
                  <a:cubicBezTo>
                    <a:pt x="0" y="231"/>
                    <a:pt x="0" y="226"/>
                    <a:pt x="1" y="221"/>
                  </a:cubicBezTo>
                  <a:cubicBezTo>
                    <a:pt x="1" y="219"/>
                    <a:pt x="1" y="216"/>
                    <a:pt x="1" y="214"/>
                  </a:cubicBezTo>
                  <a:cubicBezTo>
                    <a:pt x="1" y="209"/>
                    <a:pt x="1" y="204"/>
                    <a:pt x="2" y="199"/>
                  </a:cubicBezTo>
                  <a:cubicBezTo>
                    <a:pt x="2" y="197"/>
                    <a:pt x="2" y="195"/>
                    <a:pt x="2" y="192"/>
                  </a:cubicBezTo>
                  <a:cubicBezTo>
                    <a:pt x="2" y="192"/>
                    <a:pt x="2" y="192"/>
                    <a:pt x="2" y="192"/>
                  </a:cubicBezTo>
                  <a:cubicBezTo>
                    <a:pt x="2" y="192"/>
                    <a:pt x="2" y="191"/>
                    <a:pt x="2" y="190"/>
                  </a:cubicBezTo>
                  <a:cubicBezTo>
                    <a:pt x="3" y="182"/>
                    <a:pt x="3" y="174"/>
                    <a:pt x="4" y="166"/>
                  </a:cubicBezTo>
                  <a:cubicBezTo>
                    <a:pt x="5" y="155"/>
                    <a:pt x="6" y="144"/>
                    <a:pt x="7" y="133"/>
                  </a:cubicBezTo>
                  <a:cubicBezTo>
                    <a:pt x="7" y="131"/>
                    <a:pt x="7" y="130"/>
                    <a:pt x="7" y="129"/>
                  </a:cubicBezTo>
                  <a:cubicBezTo>
                    <a:pt x="7" y="126"/>
                    <a:pt x="8" y="124"/>
                    <a:pt x="8" y="121"/>
                  </a:cubicBezTo>
                  <a:cubicBezTo>
                    <a:pt x="8" y="117"/>
                    <a:pt x="9" y="113"/>
                    <a:pt x="9" y="110"/>
                  </a:cubicBezTo>
                  <a:cubicBezTo>
                    <a:pt x="10" y="99"/>
                    <a:pt x="11" y="89"/>
                    <a:pt x="12" y="79"/>
                  </a:cubicBezTo>
                  <a:cubicBezTo>
                    <a:pt x="13" y="69"/>
                    <a:pt x="14" y="59"/>
                    <a:pt x="16" y="49"/>
                  </a:cubicBezTo>
                  <a:cubicBezTo>
                    <a:pt x="16" y="46"/>
                    <a:pt x="16" y="44"/>
                    <a:pt x="17" y="42"/>
                  </a:cubicBezTo>
                  <a:cubicBezTo>
                    <a:pt x="17" y="42"/>
                    <a:pt x="17" y="42"/>
                    <a:pt x="17" y="42"/>
                  </a:cubicBezTo>
                  <a:cubicBezTo>
                    <a:pt x="17" y="36"/>
                    <a:pt x="18" y="31"/>
                    <a:pt x="18" y="26"/>
                  </a:cubicBezTo>
                  <a:cubicBezTo>
                    <a:pt x="19" y="23"/>
                    <a:pt x="19" y="20"/>
                    <a:pt x="20" y="17"/>
                  </a:cubicBezTo>
                  <a:cubicBezTo>
                    <a:pt x="20" y="13"/>
                    <a:pt x="21" y="8"/>
                    <a:pt x="21" y="4"/>
                  </a:cubicBezTo>
                  <a:cubicBezTo>
                    <a:pt x="77" y="0"/>
                    <a:pt x="129" y="36"/>
                    <a:pt x="143" y="92"/>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9" name="Freeform 130"/>
            <p:cNvSpPr>
              <a:spLocks/>
            </p:cNvSpPr>
            <p:nvPr/>
          </p:nvSpPr>
          <p:spPr bwMode="auto">
            <a:xfrm>
              <a:off x="1500429" y="5940500"/>
              <a:ext cx="64432" cy="95123"/>
            </a:xfrm>
            <a:custGeom>
              <a:avLst/>
              <a:gdLst>
                <a:gd name="T0" fmla="*/ 121 w 134"/>
                <a:gd name="T1" fmla="*/ 77 h 198"/>
                <a:gd name="T2" fmla="*/ 52 w 134"/>
                <a:gd name="T3" fmla="*/ 194 h 198"/>
                <a:gd name="T4" fmla="*/ 0 w 134"/>
                <a:gd name="T5" fmla="*/ 193 h 198"/>
                <a:gd name="T6" fmla="*/ 1 w 134"/>
                <a:gd name="T7" fmla="*/ 178 h 198"/>
                <a:gd name="T8" fmla="*/ 1 w 134"/>
                <a:gd name="T9" fmla="*/ 171 h 198"/>
                <a:gd name="T10" fmla="*/ 1 w 134"/>
                <a:gd name="T11" fmla="*/ 171 h 198"/>
                <a:gd name="T12" fmla="*/ 1 w 134"/>
                <a:gd name="T13" fmla="*/ 169 h 198"/>
                <a:gd name="T14" fmla="*/ 3 w 134"/>
                <a:gd name="T15" fmla="*/ 145 h 198"/>
                <a:gd name="T16" fmla="*/ 6 w 134"/>
                <a:gd name="T17" fmla="*/ 112 h 198"/>
                <a:gd name="T18" fmla="*/ 6 w 134"/>
                <a:gd name="T19" fmla="*/ 108 h 198"/>
                <a:gd name="T20" fmla="*/ 7 w 134"/>
                <a:gd name="T21" fmla="*/ 100 h 198"/>
                <a:gd name="T22" fmla="*/ 8 w 134"/>
                <a:gd name="T23" fmla="*/ 89 h 198"/>
                <a:gd name="T24" fmla="*/ 11 w 134"/>
                <a:gd name="T25" fmla="*/ 58 h 198"/>
                <a:gd name="T26" fmla="*/ 15 w 134"/>
                <a:gd name="T27" fmla="*/ 28 h 198"/>
                <a:gd name="T28" fmla="*/ 16 w 134"/>
                <a:gd name="T29" fmla="*/ 21 h 198"/>
                <a:gd name="T30" fmla="*/ 16 w 134"/>
                <a:gd name="T31" fmla="*/ 21 h 198"/>
                <a:gd name="T32" fmla="*/ 17 w 134"/>
                <a:gd name="T33" fmla="*/ 5 h 198"/>
                <a:gd name="T34" fmla="*/ 121 w 134"/>
                <a:gd name="T35" fmla="*/ 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98">
                  <a:moveTo>
                    <a:pt x="121" y="77"/>
                  </a:moveTo>
                  <a:cubicBezTo>
                    <a:pt x="134" y="128"/>
                    <a:pt x="103" y="181"/>
                    <a:pt x="52" y="194"/>
                  </a:cubicBezTo>
                  <a:cubicBezTo>
                    <a:pt x="34" y="198"/>
                    <a:pt x="16" y="198"/>
                    <a:pt x="0" y="193"/>
                  </a:cubicBezTo>
                  <a:cubicBezTo>
                    <a:pt x="0" y="188"/>
                    <a:pt x="0" y="183"/>
                    <a:pt x="1" y="178"/>
                  </a:cubicBezTo>
                  <a:cubicBezTo>
                    <a:pt x="1" y="176"/>
                    <a:pt x="1" y="174"/>
                    <a:pt x="1" y="171"/>
                  </a:cubicBezTo>
                  <a:cubicBezTo>
                    <a:pt x="1" y="171"/>
                    <a:pt x="1" y="171"/>
                    <a:pt x="1" y="171"/>
                  </a:cubicBezTo>
                  <a:cubicBezTo>
                    <a:pt x="1" y="171"/>
                    <a:pt x="1" y="170"/>
                    <a:pt x="1" y="169"/>
                  </a:cubicBezTo>
                  <a:cubicBezTo>
                    <a:pt x="2" y="161"/>
                    <a:pt x="2" y="153"/>
                    <a:pt x="3" y="145"/>
                  </a:cubicBezTo>
                  <a:cubicBezTo>
                    <a:pt x="4" y="134"/>
                    <a:pt x="5" y="123"/>
                    <a:pt x="6" y="112"/>
                  </a:cubicBezTo>
                  <a:cubicBezTo>
                    <a:pt x="6" y="110"/>
                    <a:pt x="6" y="109"/>
                    <a:pt x="6" y="108"/>
                  </a:cubicBezTo>
                  <a:cubicBezTo>
                    <a:pt x="6" y="105"/>
                    <a:pt x="7" y="103"/>
                    <a:pt x="7" y="100"/>
                  </a:cubicBezTo>
                  <a:cubicBezTo>
                    <a:pt x="7" y="96"/>
                    <a:pt x="8" y="92"/>
                    <a:pt x="8" y="89"/>
                  </a:cubicBezTo>
                  <a:cubicBezTo>
                    <a:pt x="9" y="78"/>
                    <a:pt x="10" y="68"/>
                    <a:pt x="11" y="58"/>
                  </a:cubicBezTo>
                  <a:cubicBezTo>
                    <a:pt x="12" y="48"/>
                    <a:pt x="13" y="38"/>
                    <a:pt x="15" y="28"/>
                  </a:cubicBezTo>
                  <a:cubicBezTo>
                    <a:pt x="15" y="25"/>
                    <a:pt x="15" y="23"/>
                    <a:pt x="16" y="21"/>
                  </a:cubicBezTo>
                  <a:cubicBezTo>
                    <a:pt x="16" y="21"/>
                    <a:pt x="16" y="21"/>
                    <a:pt x="16" y="21"/>
                  </a:cubicBezTo>
                  <a:cubicBezTo>
                    <a:pt x="16" y="15"/>
                    <a:pt x="17" y="10"/>
                    <a:pt x="17" y="5"/>
                  </a:cubicBezTo>
                  <a:cubicBezTo>
                    <a:pt x="64" y="0"/>
                    <a:pt x="109" y="30"/>
                    <a:pt x="121" y="77"/>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0" name="Freeform 131"/>
            <p:cNvSpPr>
              <a:spLocks/>
            </p:cNvSpPr>
            <p:nvPr/>
          </p:nvSpPr>
          <p:spPr bwMode="auto">
            <a:xfrm>
              <a:off x="2225440" y="6063876"/>
              <a:ext cx="217076" cy="216060"/>
            </a:xfrm>
            <a:custGeom>
              <a:avLst/>
              <a:gdLst>
                <a:gd name="T0" fmla="*/ 449 w 452"/>
                <a:gd name="T1" fmla="*/ 172 h 450"/>
                <a:gd name="T2" fmla="*/ 349 w 452"/>
                <a:gd name="T3" fmla="*/ 172 h 450"/>
                <a:gd name="T4" fmla="*/ 421 w 452"/>
                <a:gd name="T5" fmla="*/ 97 h 450"/>
                <a:gd name="T6" fmla="*/ 303 w 452"/>
                <a:gd name="T7" fmla="*/ 149 h 450"/>
                <a:gd name="T8" fmla="*/ 354 w 452"/>
                <a:gd name="T9" fmla="*/ 27 h 450"/>
                <a:gd name="T10" fmla="*/ 268 w 452"/>
                <a:gd name="T11" fmla="*/ 131 h 450"/>
                <a:gd name="T12" fmla="*/ 268 w 452"/>
                <a:gd name="T13" fmla="*/ 0 h 450"/>
                <a:gd name="T14" fmla="*/ 229 w 452"/>
                <a:gd name="T15" fmla="*/ 150 h 450"/>
                <a:gd name="T16" fmla="*/ 228 w 452"/>
                <a:gd name="T17" fmla="*/ 150 h 450"/>
                <a:gd name="T18" fmla="*/ 178 w 452"/>
                <a:gd name="T19" fmla="*/ 3 h 450"/>
                <a:gd name="T20" fmla="*/ 175 w 452"/>
                <a:gd name="T21" fmla="*/ 3 h 450"/>
                <a:gd name="T22" fmla="*/ 188 w 452"/>
                <a:gd name="T23" fmla="*/ 134 h 450"/>
                <a:gd name="T24" fmla="*/ 189 w 452"/>
                <a:gd name="T25" fmla="*/ 138 h 450"/>
                <a:gd name="T26" fmla="*/ 188 w 452"/>
                <a:gd name="T27" fmla="*/ 135 h 450"/>
                <a:gd name="T28" fmla="*/ 94 w 452"/>
                <a:gd name="T29" fmla="*/ 42 h 450"/>
                <a:gd name="T30" fmla="*/ 168 w 452"/>
                <a:gd name="T31" fmla="*/ 170 h 450"/>
                <a:gd name="T32" fmla="*/ 33 w 452"/>
                <a:gd name="T33" fmla="*/ 110 h 450"/>
                <a:gd name="T34" fmla="*/ 115 w 452"/>
                <a:gd name="T35" fmla="*/ 186 h 450"/>
                <a:gd name="T36" fmla="*/ 1 w 452"/>
                <a:gd name="T37" fmla="*/ 188 h 450"/>
                <a:gd name="T38" fmla="*/ 129 w 452"/>
                <a:gd name="T39" fmla="*/ 231 h 450"/>
                <a:gd name="T40" fmla="*/ 7 w 452"/>
                <a:gd name="T41" fmla="*/ 283 h 450"/>
                <a:gd name="T42" fmla="*/ 132 w 452"/>
                <a:gd name="T43" fmla="*/ 273 h 450"/>
                <a:gd name="T44" fmla="*/ 49 w 452"/>
                <a:gd name="T45" fmla="*/ 364 h 450"/>
                <a:gd name="T46" fmla="*/ 144 w 452"/>
                <a:gd name="T47" fmla="*/ 321 h 450"/>
                <a:gd name="T48" fmla="*/ 111 w 452"/>
                <a:gd name="T49" fmla="*/ 423 h 450"/>
                <a:gd name="T50" fmla="*/ 187 w 452"/>
                <a:gd name="T51" fmla="*/ 341 h 450"/>
                <a:gd name="T52" fmla="*/ 201 w 452"/>
                <a:gd name="T53" fmla="*/ 306 h 450"/>
                <a:gd name="T54" fmla="*/ 186 w 452"/>
                <a:gd name="T55" fmla="*/ 358 h 450"/>
                <a:gd name="T56" fmla="*/ 181 w 452"/>
                <a:gd name="T57" fmla="*/ 418 h 450"/>
                <a:gd name="T58" fmla="*/ 198 w 452"/>
                <a:gd name="T59" fmla="*/ 450 h 450"/>
                <a:gd name="T60" fmla="*/ 236 w 452"/>
                <a:gd name="T61" fmla="*/ 320 h 450"/>
                <a:gd name="T62" fmla="*/ 288 w 452"/>
                <a:gd name="T63" fmla="*/ 445 h 450"/>
                <a:gd name="T64" fmla="*/ 271 w 452"/>
                <a:gd name="T65" fmla="*/ 305 h 450"/>
                <a:gd name="T66" fmla="*/ 376 w 452"/>
                <a:gd name="T67" fmla="*/ 401 h 450"/>
                <a:gd name="T68" fmla="*/ 336 w 452"/>
                <a:gd name="T69" fmla="*/ 314 h 450"/>
                <a:gd name="T70" fmla="*/ 427 w 452"/>
                <a:gd name="T71" fmla="*/ 339 h 450"/>
                <a:gd name="T72" fmla="*/ 355 w 452"/>
                <a:gd name="T73" fmla="*/ 268 h 450"/>
                <a:gd name="T74" fmla="*/ 450 w 452"/>
                <a:gd name="T75" fmla="*/ 255 h 450"/>
                <a:gd name="T76" fmla="*/ 365 w 452"/>
                <a:gd name="T77" fmla="*/ 219 h 450"/>
                <a:gd name="T78" fmla="*/ 449 w 452"/>
                <a:gd name="T79" fmla="*/ 17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0">
                  <a:moveTo>
                    <a:pt x="449" y="172"/>
                  </a:moveTo>
                  <a:cubicBezTo>
                    <a:pt x="449" y="172"/>
                    <a:pt x="436" y="141"/>
                    <a:pt x="349" y="172"/>
                  </a:cubicBezTo>
                  <a:cubicBezTo>
                    <a:pt x="435" y="128"/>
                    <a:pt x="421" y="97"/>
                    <a:pt x="421" y="97"/>
                  </a:cubicBezTo>
                  <a:cubicBezTo>
                    <a:pt x="421" y="97"/>
                    <a:pt x="394" y="66"/>
                    <a:pt x="303" y="149"/>
                  </a:cubicBezTo>
                  <a:cubicBezTo>
                    <a:pt x="386" y="54"/>
                    <a:pt x="354" y="27"/>
                    <a:pt x="354" y="27"/>
                  </a:cubicBezTo>
                  <a:cubicBezTo>
                    <a:pt x="354" y="27"/>
                    <a:pt x="315" y="11"/>
                    <a:pt x="268" y="131"/>
                  </a:cubicBezTo>
                  <a:cubicBezTo>
                    <a:pt x="307" y="13"/>
                    <a:pt x="268" y="0"/>
                    <a:pt x="268" y="0"/>
                  </a:cubicBezTo>
                  <a:cubicBezTo>
                    <a:pt x="268" y="0"/>
                    <a:pt x="221" y="0"/>
                    <a:pt x="229" y="150"/>
                  </a:cubicBezTo>
                  <a:cubicBezTo>
                    <a:pt x="229" y="150"/>
                    <a:pt x="229" y="150"/>
                    <a:pt x="228" y="150"/>
                  </a:cubicBezTo>
                  <a:cubicBezTo>
                    <a:pt x="223" y="21"/>
                    <a:pt x="188" y="5"/>
                    <a:pt x="178" y="3"/>
                  </a:cubicBezTo>
                  <a:cubicBezTo>
                    <a:pt x="176" y="3"/>
                    <a:pt x="175" y="3"/>
                    <a:pt x="175" y="3"/>
                  </a:cubicBezTo>
                  <a:cubicBezTo>
                    <a:pt x="175" y="3"/>
                    <a:pt x="137" y="19"/>
                    <a:pt x="188" y="134"/>
                  </a:cubicBezTo>
                  <a:cubicBezTo>
                    <a:pt x="188" y="135"/>
                    <a:pt x="189" y="136"/>
                    <a:pt x="189" y="138"/>
                  </a:cubicBezTo>
                  <a:cubicBezTo>
                    <a:pt x="189" y="137"/>
                    <a:pt x="188" y="136"/>
                    <a:pt x="188" y="135"/>
                  </a:cubicBezTo>
                  <a:cubicBezTo>
                    <a:pt x="131" y="23"/>
                    <a:pt x="94" y="42"/>
                    <a:pt x="94" y="42"/>
                  </a:cubicBezTo>
                  <a:cubicBezTo>
                    <a:pt x="94" y="42"/>
                    <a:pt x="63" y="75"/>
                    <a:pt x="168" y="170"/>
                  </a:cubicBezTo>
                  <a:cubicBezTo>
                    <a:pt x="62" y="76"/>
                    <a:pt x="33" y="110"/>
                    <a:pt x="33" y="110"/>
                  </a:cubicBezTo>
                  <a:cubicBezTo>
                    <a:pt x="33" y="110"/>
                    <a:pt x="20" y="144"/>
                    <a:pt x="115" y="186"/>
                  </a:cubicBezTo>
                  <a:cubicBezTo>
                    <a:pt x="14" y="153"/>
                    <a:pt x="1" y="188"/>
                    <a:pt x="1" y="188"/>
                  </a:cubicBezTo>
                  <a:cubicBezTo>
                    <a:pt x="1" y="188"/>
                    <a:pt x="0" y="230"/>
                    <a:pt x="129" y="231"/>
                  </a:cubicBezTo>
                  <a:cubicBezTo>
                    <a:pt x="4" y="242"/>
                    <a:pt x="7" y="283"/>
                    <a:pt x="7" y="283"/>
                  </a:cubicBezTo>
                  <a:cubicBezTo>
                    <a:pt x="7" y="283"/>
                    <a:pt x="23" y="320"/>
                    <a:pt x="132" y="273"/>
                  </a:cubicBezTo>
                  <a:cubicBezTo>
                    <a:pt x="30" y="330"/>
                    <a:pt x="49" y="364"/>
                    <a:pt x="49" y="364"/>
                  </a:cubicBezTo>
                  <a:cubicBezTo>
                    <a:pt x="49" y="364"/>
                    <a:pt x="74" y="388"/>
                    <a:pt x="144" y="321"/>
                  </a:cubicBezTo>
                  <a:cubicBezTo>
                    <a:pt x="84" y="401"/>
                    <a:pt x="111" y="423"/>
                    <a:pt x="111" y="423"/>
                  </a:cubicBezTo>
                  <a:cubicBezTo>
                    <a:pt x="111" y="423"/>
                    <a:pt x="146" y="437"/>
                    <a:pt x="187" y="341"/>
                  </a:cubicBezTo>
                  <a:cubicBezTo>
                    <a:pt x="191" y="331"/>
                    <a:pt x="196" y="319"/>
                    <a:pt x="201" y="306"/>
                  </a:cubicBezTo>
                  <a:cubicBezTo>
                    <a:pt x="194" y="326"/>
                    <a:pt x="189" y="343"/>
                    <a:pt x="186" y="358"/>
                  </a:cubicBezTo>
                  <a:cubicBezTo>
                    <a:pt x="180" y="385"/>
                    <a:pt x="179" y="404"/>
                    <a:pt x="181" y="418"/>
                  </a:cubicBezTo>
                  <a:cubicBezTo>
                    <a:pt x="185" y="446"/>
                    <a:pt x="198" y="450"/>
                    <a:pt x="198" y="450"/>
                  </a:cubicBezTo>
                  <a:cubicBezTo>
                    <a:pt x="198" y="450"/>
                    <a:pt x="240" y="449"/>
                    <a:pt x="236" y="320"/>
                  </a:cubicBezTo>
                  <a:cubicBezTo>
                    <a:pt x="246" y="449"/>
                    <a:pt x="288" y="445"/>
                    <a:pt x="288" y="445"/>
                  </a:cubicBezTo>
                  <a:cubicBezTo>
                    <a:pt x="288" y="445"/>
                    <a:pt x="328" y="428"/>
                    <a:pt x="271" y="305"/>
                  </a:cubicBezTo>
                  <a:cubicBezTo>
                    <a:pt x="338" y="423"/>
                    <a:pt x="376" y="401"/>
                    <a:pt x="376" y="401"/>
                  </a:cubicBezTo>
                  <a:cubicBezTo>
                    <a:pt x="376" y="401"/>
                    <a:pt x="397" y="376"/>
                    <a:pt x="336" y="314"/>
                  </a:cubicBezTo>
                  <a:cubicBezTo>
                    <a:pt x="406" y="364"/>
                    <a:pt x="427" y="339"/>
                    <a:pt x="427" y="339"/>
                  </a:cubicBezTo>
                  <a:cubicBezTo>
                    <a:pt x="427" y="339"/>
                    <a:pt x="439" y="308"/>
                    <a:pt x="355" y="268"/>
                  </a:cubicBezTo>
                  <a:cubicBezTo>
                    <a:pt x="441" y="286"/>
                    <a:pt x="450" y="255"/>
                    <a:pt x="450" y="255"/>
                  </a:cubicBezTo>
                  <a:cubicBezTo>
                    <a:pt x="450" y="255"/>
                    <a:pt x="448" y="223"/>
                    <a:pt x="365" y="219"/>
                  </a:cubicBezTo>
                  <a:cubicBezTo>
                    <a:pt x="452" y="204"/>
                    <a:pt x="449" y="172"/>
                    <a:pt x="449" y="17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1" name="Freeform 132"/>
            <p:cNvSpPr>
              <a:spLocks/>
            </p:cNvSpPr>
            <p:nvPr/>
          </p:nvSpPr>
          <p:spPr bwMode="auto">
            <a:xfrm>
              <a:off x="2295970" y="6133389"/>
              <a:ext cx="78253" cy="78863"/>
            </a:xfrm>
            <a:custGeom>
              <a:avLst/>
              <a:gdLst>
                <a:gd name="T0" fmla="*/ 153 w 163"/>
                <a:gd name="T1" fmla="*/ 64 h 164"/>
                <a:gd name="T2" fmla="*/ 100 w 163"/>
                <a:gd name="T3" fmla="*/ 153 h 164"/>
                <a:gd name="T4" fmla="*/ 10 w 163"/>
                <a:gd name="T5" fmla="*/ 100 h 164"/>
                <a:gd name="T6" fmla="*/ 63 w 163"/>
                <a:gd name="T7" fmla="*/ 10 h 164"/>
                <a:gd name="T8" fmla="*/ 153 w 163"/>
                <a:gd name="T9" fmla="*/ 64 h 164"/>
              </a:gdLst>
              <a:ahLst/>
              <a:cxnLst>
                <a:cxn ang="0">
                  <a:pos x="T0" y="T1"/>
                </a:cxn>
                <a:cxn ang="0">
                  <a:pos x="T2" y="T3"/>
                </a:cxn>
                <a:cxn ang="0">
                  <a:pos x="T4" y="T5"/>
                </a:cxn>
                <a:cxn ang="0">
                  <a:pos x="T6" y="T7"/>
                </a:cxn>
                <a:cxn ang="0">
                  <a:pos x="T8" y="T9"/>
                </a:cxn>
              </a:cxnLst>
              <a:rect l="0" t="0" r="r" b="b"/>
              <a:pathLst>
                <a:path w="163" h="164">
                  <a:moveTo>
                    <a:pt x="153" y="64"/>
                  </a:moveTo>
                  <a:cubicBezTo>
                    <a:pt x="163" y="103"/>
                    <a:pt x="139" y="143"/>
                    <a:pt x="100" y="153"/>
                  </a:cubicBezTo>
                  <a:cubicBezTo>
                    <a:pt x="60" y="164"/>
                    <a:pt x="20" y="140"/>
                    <a:pt x="10" y="100"/>
                  </a:cubicBezTo>
                  <a:cubicBezTo>
                    <a:pt x="0" y="61"/>
                    <a:pt x="23" y="21"/>
                    <a:pt x="63" y="10"/>
                  </a:cubicBezTo>
                  <a:cubicBezTo>
                    <a:pt x="102" y="0"/>
                    <a:pt x="143" y="24"/>
                    <a:pt x="153" y="6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2" name="Freeform 133"/>
            <p:cNvSpPr>
              <a:spLocks/>
            </p:cNvSpPr>
            <p:nvPr/>
          </p:nvSpPr>
          <p:spPr bwMode="auto">
            <a:xfrm>
              <a:off x="2303287" y="6140706"/>
              <a:ext cx="63822" cy="63822"/>
            </a:xfrm>
            <a:custGeom>
              <a:avLst/>
              <a:gdLst>
                <a:gd name="T0" fmla="*/ 124 w 133"/>
                <a:gd name="T1" fmla="*/ 52 h 133"/>
                <a:gd name="T2" fmla="*/ 81 w 133"/>
                <a:gd name="T3" fmla="*/ 125 h 133"/>
                <a:gd name="T4" fmla="*/ 8 w 133"/>
                <a:gd name="T5" fmla="*/ 82 h 133"/>
                <a:gd name="T6" fmla="*/ 51 w 133"/>
                <a:gd name="T7" fmla="*/ 9 h 133"/>
                <a:gd name="T8" fmla="*/ 124 w 133"/>
                <a:gd name="T9" fmla="*/ 52 h 133"/>
              </a:gdLst>
              <a:ahLst/>
              <a:cxnLst>
                <a:cxn ang="0">
                  <a:pos x="T0" y="T1"/>
                </a:cxn>
                <a:cxn ang="0">
                  <a:pos x="T2" y="T3"/>
                </a:cxn>
                <a:cxn ang="0">
                  <a:pos x="T4" y="T5"/>
                </a:cxn>
                <a:cxn ang="0">
                  <a:pos x="T6" y="T7"/>
                </a:cxn>
                <a:cxn ang="0">
                  <a:pos x="T8" y="T9"/>
                </a:cxn>
              </a:cxnLst>
              <a:rect l="0" t="0" r="r" b="b"/>
              <a:pathLst>
                <a:path w="133" h="133">
                  <a:moveTo>
                    <a:pt x="124" y="52"/>
                  </a:moveTo>
                  <a:cubicBezTo>
                    <a:pt x="133" y="84"/>
                    <a:pt x="113" y="117"/>
                    <a:pt x="81" y="125"/>
                  </a:cubicBezTo>
                  <a:cubicBezTo>
                    <a:pt x="49" y="133"/>
                    <a:pt x="16" y="114"/>
                    <a:pt x="8" y="82"/>
                  </a:cubicBezTo>
                  <a:cubicBezTo>
                    <a:pt x="0" y="50"/>
                    <a:pt x="19" y="17"/>
                    <a:pt x="51" y="9"/>
                  </a:cubicBezTo>
                  <a:cubicBezTo>
                    <a:pt x="83" y="0"/>
                    <a:pt x="116" y="20"/>
                    <a:pt x="124"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3" name="Freeform 134"/>
            <p:cNvSpPr>
              <a:spLocks noEditPoints="1"/>
            </p:cNvSpPr>
            <p:nvPr/>
          </p:nvSpPr>
          <p:spPr bwMode="auto">
            <a:xfrm>
              <a:off x="1836003" y="5731554"/>
              <a:ext cx="217076" cy="217076"/>
            </a:xfrm>
            <a:custGeom>
              <a:avLst/>
              <a:gdLst>
                <a:gd name="T0" fmla="*/ 449 w 452"/>
                <a:gd name="T1" fmla="*/ 173 h 452"/>
                <a:gd name="T2" fmla="*/ 349 w 452"/>
                <a:gd name="T3" fmla="*/ 174 h 452"/>
                <a:gd name="T4" fmla="*/ 421 w 452"/>
                <a:gd name="T5" fmla="*/ 98 h 452"/>
                <a:gd name="T6" fmla="*/ 303 w 452"/>
                <a:gd name="T7" fmla="*/ 151 h 452"/>
                <a:gd name="T8" fmla="*/ 354 w 452"/>
                <a:gd name="T9" fmla="*/ 29 h 452"/>
                <a:gd name="T10" fmla="*/ 268 w 452"/>
                <a:gd name="T11" fmla="*/ 132 h 452"/>
                <a:gd name="T12" fmla="*/ 268 w 452"/>
                <a:gd name="T13" fmla="*/ 1 h 452"/>
                <a:gd name="T14" fmla="*/ 229 w 452"/>
                <a:gd name="T15" fmla="*/ 152 h 452"/>
                <a:gd name="T16" fmla="*/ 228 w 452"/>
                <a:gd name="T17" fmla="*/ 152 h 452"/>
                <a:gd name="T18" fmla="*/ 175 w 452"/>
                <a:gd name="T19" fmla="*/ 4 h 452"/>
                <a:gd name="T20" fmla="*/ 189 w 452"/>
                <a:gd name="T21" fmla="*/ 139 h 452"/>
                <a:gd name="T22" fmla="*/ 94 w 452"/>
                <a:gd name="T23" fmla="*/ 44 h 452"/>
                <a:gd name="T24" fmla="*/ 168 w 452"/>
                <a:gd name="T25" fmla="*/ 172 h 452"/>
                <a:gd name="T26" fmla="*/ 33 w 452"/>
                <a:gd name="T27" fmla="*/ 112 h 452"/>
                <a:gd name="T28" fmla="*/ 115 w 452"/>
                <a:gd name="T29" fmla="*/ 187 h 452"/>
                <a:gd name="T30" fmla="*/ 1 w 452"/>
                <a:gd name="T31" fmla="*/ 189 h 452"/>
                <a:gd name="T32" fmla="*/ 129 w 452"/>
                <a:gd name="T33" fmla="*/ 233 h 452"/>
                <a:gd name="T34" fmla="*/ 7 w 452"/>
                <a:gd name="T35" fmla="*/ 285 h 452"/>
                <a:gd name="T36" fmla="*/ 132 w 452"/>
                <a:gd name="T37" fmla="*/ 275 h 452"/>
                <a:gd name="T38" fmla="*/ 49 w 452"/>
                <a:gd name="T39" fmla="*/ 366 h 452"/>
                <a:gd name="T40" fmla="*/ 144 w 452"/>
                <a:gd name="T41" fmla="*/ 323 h 452"/>
                <a:gd name="T42" fmla="*/ 111 w 452"/>
                <a:gd name="T43" fmla="*/ 425 h 452"/>
                <a:gd name="T44" fmla="*/ 201 w 452"/>
                <a:gd name="T45" fmla="*/ 308 h 452"/>
                <a:gd name="T46" fmla="*/ 198 w 452"/>
                <a:gd name="T47" fmla="*/ 452 h 452"/>
                <a:gd name="T48" fmla="*/ 236 w 452"/>
                <a:gd name="T49" fmla="*/ 322 h 452"/>
                <a:gd name="T50" fmla="*/ 288 w 452"/>
                <a:gd name="T51" fmla="*/ 447 h 452"/>
                <a:gd name="T52" fmla="*/ 271 w 452"/>
                <a:gd name="T53" fmla="*/ 306 h 452"/>
                <a:gd name="T54" fmla="*/ 375 w 452"/>
                <a:gd name="T55" fmla="*/ 402 h 452"/>
                <a:gd name="T56" fmla="*/ 335 w 452"/>
                <a:gd name="T57" fmla="*/ 316 h 452"/>
                <a:gd name="T58" fmla="*/ 427 w 452"/>
                <a:gd name="T59" fmla="*/ 341 h 452"/>
                <a:gd name="T60" fmla="*/ 355 w 452"/>
                <a:gd name="T61" fmla="*/ 270 h 452"/>
                <a:gd name="T62" fmla="*/ 450 w 452"/>
                <a:gd name="T63" fmla="*/ 256 h 452"/>
                <a:gd name="T64" fmla="*/ 365 w 452"/>
                <a:gd name="T65" fmla="*/ 221 h 452"/>
                <a:gd name="T66" fmla="*/ 449 w 452"/>
                <a:gd name="T67" fmla="*/ 173 h 452"/>
                <a:gd name="T68" fmla="*/ 175 w 452"/>
                <a:gd name="T69" fmla="*/ 178 h 452"/>
                <a:gd name="T70" fmla="*/ 175 w 452"/>
                <a:gd name="T71" fmla="*/ 178 h 452"/>
                <a:gd name="T72" fmla="*/ 175 w 452"/>
                <a:gd name="T73" fmla="*/ 178 h 452"/>
                <a:gd name="T74" fmla="*/ 175 w 452"/>
                <a:gd name="T75" fmla="*/ 178 h 452"/>
                <a:gd name="T76" fmla="*/ 174 w 452"/>
                <a:gd name="T77" fmla="*/ 177 h 452"/>
                <a:gd name="T78" fmla="*/ 175 w 452"/>
                <a:gd name="T79" fmla="*/ 17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2">
                  <a:moveTo>
                    <a:pt x="449" y="173"/>
                  </a:moveTo>
                  <a:cubicBezTo>
                    <a:pt x="449" y="173"/>
                    <a:pt x="436" y="143"/>
                    <a:pt x="349" y="174"/>
                  </a:cubicBezTo>
                  <a:cubicBezTo>
                    <a:pt x="435" y="130"/>
                    <a:pt x="421" y="98"/>
                    <a:pt x="421" y="98"/>
                  </a:cubicBezTo>
                  <a:cubicBezTo>
                    <a:pt x="421" y="98"/>
                    <a:pt x="394" y="68"/>
                    <a:pt x="303" y="151"/>
                  </a:cubicBezTo>
                  <a:cubicBezTo>
                    <a:pt x="386" y="56"/>
                    <a:pt x="354" y="29"/>
                    <a:pt x="354" y="29"/>
                  </a:cubicBezTo>
                  <a:cubicBezTo>
                    <a:pt x="354" y="29"/>
                    <a:pt x="315" y="13"/>
                    <a:pt x="268" y="132"/>
                  </a:cubicBezTo>
                  <a:cubicBezTo>
                    <a:pt x="307" y="14"/>
                    <a:pt x="268" y="1"/>
                    <a:pt x="268" y="1"/>
                  </a:cubicBezTo>
                  <a:cubicBezTo>
                    <a:pt x="268" y="1"/>
                    <a:pt x="221" y="2"/>
                    <a:pt x="229" y="152"/>
                  </a:cubicBezTo>
                  <a:cubicBezTo>
                    <a:pt x="229" y="152"/>
                    <a:pt x="228" y="152"/>
                    <a:pt x="228" y="152"/>
                  </a:cubicBezTo>
                  <a:cubicBezTo>
                    <a:pt x="222" y="0"/>
                    <a:pt x="175" y="4"/>
                    <a:pt x="175" y="4"/>
                  </a:cubicBezTo>
                  <a:cubicBezTo>
                    <a:pt x="175" y="4"/>
                    <a:pt x="136" y="21"/>
                    <a:pt x="189" y="139"/>
                  </a:cubicBezTo>
                  <a:cubicBezTo>
                    <a:pt x="131" y="24"/>
                    <a:pt x="94" y="44"/>
                    <a:pt x="94" y="44"/>
                  </a:cubicBezTo>
                  <a:cubicBezTo>
                    <a:pt x="94" y="44"/>
                    <a:pt x="63" y="76"/>
                    <a:pt x="168" y="172"/>
                  </a:cubicBezTo>
                  <a:cubicBezTo>
                    <a:pt x="62" y="77"/>
                    <a:pt x="33" y="112"/>
                    <a:pt x="33" y="112"/>
                  </a:cubicBezTo>
                  <a:cubicBezTo>
                    <a:pt x="33" y="112"/>
                    <a:pt x="20" y="146"/>
                    <a:pt x="115" y="187"/>
                  </a:cubicBezTo>
                  <a:cubicBezTo>
                    <a:pt x="14" y="154"/>
                    <a:pt x="1" y="189"/>
                    <a:pt x="1" y="189"/>
                  </a:cubicBezTo>
                  <a:cubicBezTo>
                    <a:pt x="1" y="189"/>
                    <a:pt x="0" y="231"/>
                    <a:pt x="129" y="233"/>
                  </a:cubicBezTo>
                  <a:cubicBezTo>
                    <a:pt x="4" y="244"/>
                    <a:pt x="7" y="285"/>
                    <a:pt x="7" y="285"/>
                  </a:cubicBezTo>
                  <a:cubicBezTo>
                    <a:pt x="7" y="285"/>
                    <a:pt x="23" y="321"/>
                    <a:pt x="132" y="275"/>
                  </a:cubicBezTo>
                  <a:cubicBezTo>
                    <a:pt x="30" y="331"/>
                    <a:pt x="49" y="366"/>
                    <a:pt x="49" y="366"/>
                  </a:cubicBezTo>
                  <a:cubicBezTo>
                    <a:pt x="49" y="366"/>
                    <a:pt x="74" y="390"/>
                    <a:pt x="144" y="323"/>
                  </a:cubicBezTo>
                  <a:cubicBezTo>
                    <a:pt x="84" y="402"/>
                    <a:pt x="111" y="425"/>
                    <a:pt x="111" y="425"/>
                  </a:cubicBezTo>
                  <a:cubicBezTo>
                    <a:pt x="111" y="425"/>
                    <a:pt x="153" y="441"/>
                    <a:pt x="201" y="308"/>
                  </a:cubicBezTo>
                  <a:cubicBezTo>
                    <a:pt x="156" y="439"/>
                    <a:pt x="198" y="452"/>
                    <a:pt x="198" y="452"/>
                  </a:cubicBezTo>
                  <a:cubicBezTo>
                    <a:pt x="198" y="452"/>
                    <a:pt x="240" y="451"/>
                    <a:pt x="236" y="322"/>
                  </a:cubicBezTo>
                  <a:cubicBezTo>
                    <a:pt x="246" y="450"/>
                    <a:pt x="288" y="447"/>
                    <a:pt x="288" y="447"/>
                  </a:cubicBezTo>
                  <a:cubicBezTo>
                    <a:pt x="288" y="447"/>
                    <a:pt x="328" y="429"/>
                    <a:pt x="271" y="306"/>
                  </a:cubicBezTo>
                  <a:cubicBezTo>
                    <a:pt x="338" y="425"/>
                    <a:pt x="375" y="402"/>
                    <a:pt x="375" y="402"/>
                  </a:cubicBezTo>
                  <a:cubicBezTo>
                    <a:pt x="375" y="402"/>
                    <a:pt x="397" y="378"/>
                    <a:pt x="335" y="316"/>
                  </a:cubicBezTo>
                  <a:cubicBezTo>
                    <a:pt x="406" y="366"/>
                    <a:pt x="427" y="341"/>
                    <a:pt x="427" y="341"/>
                  </a:cubicBezTo>
                  <a:cubicBezTo>
                    <a:pt x="427" y="341"/>
                    <a:pt x="439" y="309"/>
                    <a:pt x="355" y="270"/>
                  </a:cubicBezTo>
                  <a:cubicBezTo>
                    <a:pt x="441" y="287"/>
                    <a:pt x="450" y="256"/>
                    <a:pt x="450" y="256"/>
                  </a:cubicBezTo>
                  <a:cubicBezTo>
                    <a:pt x="450" y="256"/>
                    <a:pt x="448" y="225"/>
                    <a:pt x="365" y="221"/>
                  </a:cubicBezTo>
                  <a:cubicBezTo>
                    <a:pt x="452" y="206"/>
                    <a:pt x="449" y="173"/>
                    <a:pt x="449" y="173"/>
                  </a:cubicBezTo>
                  <a:close/>
                  <a:moveTo>
                    <a:pt x="175" y="178"/>
                  </a:moveTo>
                  <a:cubicBezTo>
                    <a:pt x="175" y="178"/>
                    <a:pt x="175" y="178"/>
                    <a:pt x="175" y="178"/>
                  </a:cubicBezTo>
                  <a:cubicBezTo>
                    <a:pt x="175" y="178"/>
                    <a:pt x="175" y="178"/>
                    <a:pt x="175" y="178"/>
                  </a:cubicBezTo>
                  <a:cubicBezTo>
                    <a:pt x="175" y="178"/>
                    <a:pt x="175" y="178"/>
                    <a:pt x="175" y="178"/>
                  </a:cubicBezTo>
                  <a:cubicBezTo>
                    <a:pt x="174" y="177"/>
                    <a:pt x="174" y="177"/>
                    <a:pt x="174" y="177"/>
                  </a:cubicBezTo>
                  <a:cubicBezTo>
                    <a:pt x="174" y="177"/>
                    <a:pt x="174" y="177"/>
                    <a:pt x="175" y="17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4" name="Freeform 135"/>
            <p:cNvSpPr>
              <a:spLocks/>
            </p:cNvSpPr>
            <p:nvPr/>
          </p:nvSpPr>
          <p:spPr bwMode="auto">
            <a:xfrm>
              <a:off x="1906533" y="5802287"/>
              <a:ext cx="78253"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3"/>
                    <a:pt x="139" y="143"/>
                    <a:pt x="100" y="153"/>
                  </a:cubicBezTo>
                  <a:cubicBezTo>
                    <a:pt x="60" y="163"/>
                    <a:pt x="20" y="139"/>
                    <a:pt x="10" y="100"/>
                  </a:cubicBezTo>
                  <a:cubicBezTo>
                    <a:pt x="0" y="60"/>
                    <a:pt x="23" y="20"/>
                    <a:pt x="63" y="10"/>
                  </a:cubicBezTo>
                  <a:cubicBezTo>
                    <a:pt x="102" y="0"/>
                    <a:pt x="143" y="24"/>
                    <a:pt x="153"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5" name="Freeform 136"/>
            <p:cNvSpPr>
              <a:spLocks/>
            </p:cNvSpPr>
            <p:nvPr/>
          </p:nvSpPr>
          <p:spPr bwMode="auto">
            <a:xfrm>
              <a:off x="1913850" y="5809401"/>
              <a:ext cx="63822" cy="63822"/>
            </a:xfrm>
            <a:custGeom>
              <a:avLst/>
              <a:gdLst>
                <a:gd name="T0" fmla="*/ 124 w 133"/>
                <a:gd name="T1" fmla="*/ 52 h 133"/>
                <a:gd name="T2" fmla="*/ 81 w 133"/>
                <a:gd name="T3" fmla="*/ 125 h 133"/>
                <a:gd name="T4" fmla="*/ 8 w 133"/>
                <a:gd name="T5" fmla="*/ 81 h 133"/>
                <a:gd name="T6" fmla="*/ 51 w 133"/>
                <a:gd name="T7" fmla="*/ 8 h 133"/>
                <a:gd name="T8" fmla="*/ 124 w 133"/>
                <a:gd name="T9" fmla="*/ 52 h 133"/>
              </a:gdLst>
              <a:ahLst/>
              <a:cxnLst>
                <a:cxn ang="0">
                  <a:pos x="T0" y="T1"/>
                </a:cxn>
                <a:cxn ang="0">
                  <a:pos x="T2" y="T3"/>
                </a:cxn>
                <a:cxn ang="0">
                  <a:pos x="T4" y="T5"/>
                </a:cxn>
                <a:cxn ang="0">
                  <a:pos x="T6" y="T7"/>
                </a:cxn>
                <a:cxn ang="0">
                  <a:pos x="T8" y="T9"/>
                </a:cxn>
              </a:cxnLst>
              <a:rect l="0" t="0" r="r" b="b"/>
              <a:pathLst>
                <a:path w="133" h="133">
                  <a:moveTo>
                    <a:pt x="124" y="52"/>
                  </a:moveTo>
                  <a:cubicBezTo>
                    <a:pt x="133" y="84"/>
                    <a:pt x="113" y="116"/>
                    <a:pt x="81" y="125"/>
                  </a:cubicBezTo>
                  <a:cubicBezTo>
                    <a:pt x="49" y="133"/>
                    <a:pt x="16" y="114"/>
                    <a:pt x="8" y="81"/>
                  </a:cubicBezTo>
                  <a:cubicBezTo>
                    <a:pt x="0" y="49"/>
                    <a:pt x="19" y="17"/>
                    <a:pt x="51" y="8"/>
                  </a:cubicBezTo>
                  <a:cubicBezTo>
                    <a:pt x="83" y="0"/>
                    <a:pt x="116" y="19"/>
                    <a:pt x="124"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6" name="Freeform 137"/>
            <p:cNvSpPr>
              <a:spLocks noEditPoints="1"/>
            </p:cNvSpPr>
            <p:nvPr/>
          </p:nvSpPr>
          <p:spPr bwMode="auto">
            <a:xfrm>
              <a:off x="2058771" y="5558381"/>
              <a:ext cx="190247" cy="188214"/>
            </a:xfrm>
            <a:custGeom>
              <a:avLst/>
              <a:gdLst>
                <a:gd name="T0" fmla="*/ 368 w 396"/>
                <a:gd name="T1" fmla="*/ 276 h 392"/>
                <a:gd name="T2" fmla="*/ 325 w 396"/>
                <a:gd name="T3" fmla="*/ 226 h 392"/>
                <a:gd name="T4" fmla="*/ 297 w 396"/>
                <a:gd name="T5" fmla="*/ 194 h 392"/>
                <a:gd name="T6" fmla="*/ 297 w 396"/>
                <a:gd name="T7" fmla="*/ 194 h 392"/>
                <a:gd name="T8" fmla="*/ 286 w 396"/>
                <a:gd name="T9" fmla="*/ 183 h 392"/>
                <a:gd name="T10" fmla="*/ 215 w 396"/>
                <a:gd name="T11" fmla="*/ 110 h 392"/>
                <a:gd name="T12" fmla="*/ 203 w 396"/>
                <a:gd name="T13" fmla="*/ 99 h 392"/>
                <a:gd name="T14" fmla="*/ 195 w 396"/>
                <a:gd name="T15" fmla="*/ 92 h 392"/>
                <a:gd name="T16" fmla="*/ 179 w 396"/>
                <a:gd name="T17" fmla="*/ 77 h 392"/>
                <a:gd name="T18" fmla="*/ 166 w 396"/>
                <a:gd name="T19" fmla="*/ 64 h 392"/>
                <a:gd name="T20" fmla="*/ 112 w 396"/>
                <a:gd name="T21" fmla="*/ 18 h 392"/>
                <a:gd name="T22" fmla="*/ 89 w 396"/>
                <a:gd name="T23" fmla="*/ 0 h 392"/>
                <a:gd name="T24" fmla="*/ 168 w 396"/>
                <a:gd name="T25" fmla="*/ 112 h 392"/>
                <a:gd name="T26" fmla="*/ 33 w 396"/>
                <a:gd name="T27" fmla="*/ 52 h 392"/>
                <a:gd name="T28" fmla="*/ 115 w 396"/>
                <a:gd name="T29" fmla="*/ 127 h 392"/>
                <a:gd name="T30" fmla="*/ 1 w 396"/>
                <a:gd name="T31" fmla="*/ 129 h 392"/>
                <a:gd name="T32" fmla="*/ 129 w 396"/>
                <a:gd name="T33" fmla="*/ 173 h 392"/>
                <a:gd name="T34" fmla="*/ 7 w 396"/>
                <a:gd name="T35" fmla="*/ 225 h 392"/>
                <a:gd name="T36" fmla="*/ 132 w 396"/>
                <a:gd name="T37" fmla="*/ 215 h 392"/>
                <a:gd name="T38" fmla="*/ 49 w 396"/>
                <a:gd name="T39" fmla="*/ 306 h 392"/>
                <a:gd name="T40" fmla="*/ 144 w 396"/>
                <a:gd name="T41" fmla="*/ 263 h 392"/>
                <a:gd name="T42" fmla="*/ 111 w 396"/>
                <a:gd name="T43" fmla="*/ 365 h 392"/>
                <a:gd name="T44" fmla="*/ 201 w 396"/>
                <a:gd name="T45" fmla="*/ 248 h 392"/>
                <a:gd name="T46" fmla="*/ 198 w 396"/>
                <a:gd name="T47" fmla="*/ 392 h 392"/>
                <a:gd name="T48" fmla="*/ 236 w 396"/>
                <a:gd name="T49" fmla="*/ 262 h 392"/>
                <a:gd name="T50" fmla="*/ 288 w 396"/>
                <a:gd name="T51" fmla="*/ 387 h 392"/>
                <a:gd name="T52" fmla="*/ 271 w 396"/>
                <a:gd name="T53" fmla="*/ 246 h 392"/>
                <a:gd name="T54" fmla="*/ 301 w 396"/>
                <a:gd name="T55" fmla="*/ 293 h 392"/>
                <a:gd name="T56" fmla="*/ 375 w 396"/>
                <a:gd name="T57" fmla="*/ 342 h 392"/>
                <a:gd name="T58" fmla="*/ 335 w 396"/>
                <a:gd name="T59" fmla="*/ 256 h 392"/>
                <a:gd name="T60" fmla="*/ 368 w 396"/>
                <a:gd name="T61" fmla="*/ 276 h 392"/>
                <a:gd name="T62" fmla="*/ 175 w 396"/>
                <a:gd name="T63" fmla="*/ 118 h 392"/>
                <a:gd name="T64" fmla="*/ 175 w 396"/>
                <a:gd name="T65" fmla="*/ 118 h 392"/>
                <a:gd name="T66" fmla="*/ 175 w 396"/>
                <a:gd name="T67" fmla="*/ 118 h 392"/>
                <a:gd name="T68" fmla="*/ 174 w 396"/>
                <a:gd name="T69" fmla="*/ 118 h 392"/>
                <a:gd name="T70" fmla="*/ 173 w 396"/>
                <a:gd name="T71" fmla="*/ 117 h 392"/>
                <a:gd name="T72" fmla="*/ 175 w 396"/>
                <a:gd name="T73" fmla="*/ 118 h 392"/>
                <a:gd name="T74" fmla="*/ 204 w 396"/>
                <a:gd name="T75" fmla="*/ 239 h 392"/>
                <a:gd name="T76" fmla="*/ 204 w 396"/>
                <a:gd name="T77" fmla="*/ 238 h 392"/>
                <a:gd name="T78" fmla="*/ 204 w 396"/>
                <a:gd name="T79" fmla="*/ 238 h 392"/>
                <a:gd name="T80" fmla="*/ 204 w 396"/>
                <a:gd name="T81" fmla="*/ 238 h 392"/>
                <a:gd name="T82" fmla="*/ 204 w 396"/>
                <a:gd name="T83" fmla="*/ 23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392">
                  <a:moveTo>
                    <a:pt x="368" y="276"/>
                  </a:moveTo>
                  <a:cubicBezTo>
                    <a:pt x="354" y="259"/>
                    <a:pt x="340" y="242"/>
                    <a:pt x="325" y="226"/>
                  </a:cubicBezTo>
                  <a:cubicBezTo>
                    <a:pt x="316" y="215"/>
                    <a:pt x="307" y="205"/>
                    <a:pt x="297" y="194"/>
                  </a:cubicBezTo>
                  <a:cubicBezTo>
                    <a:pt x="297" y="194"/>
                    <a:pt x="297" y="194"/>
                    <a:pt x="297" y="194"/>
                  </a:cubicBezTo>
                  <a:cubicBezTo>
                    <a:pt x="294" y="190"/>
                    <a:pt x="290" y="187"/>
                    <a:pt x="286" y="183"/>
                  </a:cubicBezTo>
                  <a:cubicBezTo>
                    <a:pt x="263" y="158"/>
                    <a:pt x="239" y="133"/>
                    <a:pt x="215" y="110"/>
                  </a:cubicBezTo>
                  <a:cubicBezTo>
                    <a:pt x="211" y="106"/>
                    <a:pt x="207" y="103"/>
                    <a:pt x="203" y="99"/>
                  </a:cubicBezTo>
                  <a:cubicBezTo>
                    <a:pt x="201" y="97"/>
                    <a:pt x="198" y="94"/>
                    <a:pt x="195" y="92"/>
                  </a:cubicBezTo>
                  <a:cubicBezTo>
                    <a:pt x="190" y="87"/>
                    <a:pt x="185" y="82"/>
                    <a:pt x="179" y="77"/>
                  </a:cubicBezTo>
                  <a:cubicBezTo>
                    <a:pt x="175" y="73"/>
                    <a:pt x="170" y="69"/>
                    <a:pt x="166" y="64"/>
                  </a:cubicBezTo>
                  <a:cubicBezTo>
                    <a:pt x="148" y="48"/>
                    <a:pt x="130" y="33"/>
                    <a:pt x="112" y="18"/>
                  </a:cubicBezTo>
                  <a:cubicBezTo>
                    <a:pt x="104" y="12"/>
                    <a:pt x="97" y="6"/>
                    <a:pt x="89" y="0"/>
                  </a:cubicBezTo>
                  <a:cubicBezTo>
                    <a:pt x="90" y="18"/>
                    <a:pt x="103" y="53"/>
                    <a:pt x="168" y="112"/>
                  </a:cubicBezTo>
                  <a:cubicBezTo>
                    <a:pt x="62" y="17"/>
                    <a:pt x="33" y="52"/>
                    <a:pt x="33" y="52"/>
                  </a:cubicBezTo>
                  <a:cubicBezTo>
                    <a:pt x="33" y="52"/>
                    <a:pt x="20" y="86"/>
                    <a:pt x="115" y="127"/>
                  </a:cubicBezTo>
                  <a:cubicBezTo>
                    <a:pt x="14" y="94"/>
                    <a:pt x="1" y="129"/>
                    <a:pt x="1" y="129"/>
                  </a:cubicBezTo>
                  <a:cubicBezTo>
                    <a:pt x="1" y="129"/>
                    <a:pt x="0" y="171"/>
                    <a:pt x="129" y="173"/>
                  </a:cubicBezTo>
                  <a:cubicBezTo>
                    <a:pt x="4" y="184"/>
                    <a:pt x="7" y="225"/>
                    <a:pt x="7" y="225"/>
                  </a:cubicBezTo>
                  <a:cubicBezTo>
                    <a:pt x="7" y="225"/>
                    <a:pt x="23" y="261"/>
                    <a:pt x="132" y="215"/>
                  </a:cubicBezTo>
                  <a:cubicBezTo>
                    <a:pt x="30" y="271"/>
                    <a:pt x="49" y="306"/>
                    <a:pt x="49" y="306"/>
                  </a:cubicBezTo>
                  <a:cubicBezTo>
                    <a:pt x="49" y="306"/>
                    <a:pt x="74" y="330"/>
                    <a:pt x="144" y="263"/>
                  </a:cubicBezTo>
                  <a:cubicBezTo>
                    <a:pt x="84" y="342"/>
                    <a:pt x="111" y="365"/>
                    <a:pt x="111" y="365"/>
                  </a:cubicBezTo>
                  <a:cubicBezTo>
                    <a:pt x="111" y="365"/>
                    <a:pt x="153" y="381"/>
                    <a:pt x="201" y="248"/>
                  </a:cubicBezTo>
                  <a:cubicBezTo>
                    <a:pt x="156" y="379"/>
                    <a:pt x="198" y="392"/>
                    <a:pt x="198" y="392"/>
                  </a:cubicBezTo>
                  <a:cubicBezTo>
                    <a:pt x="198" y="392"/>
                    <a:pt x="240" y="391"/>
                    <a:pt x="236" y="262"/>
                  </a:cubicBezTo>
                  <a:cubicBezTo>
                    <a:pt x="246" y="390"/>
                    <a:pt x="288" y="387"/>
                    <a:pt x="288" y="387"/>
                  </a:cubicBezTo>
                  <a:cubicBezTo>
                    <a:pt x="288" y="387"/>
                    <a:pt x="328" y="369"/>
                    <a:pt x="271" y="246"/>
                  </a:cubicBezTo>
                  <a:cubicBezTo>
                    <a:pt x="282" y="265"/>
                    <a:pt x="292" y="281"/>
                    <a:pt x="301" y="293"/>
                  </a:cubicBezTo>
                  <a:cubicBezTo>
                    <a:pt x="349" y="358"/>
                    <a:pt x="375" y="342"/>
                    <a:pt x="375" y="342"/>
                  </a:cubicBezTo>
                  <a:cubicBezTo>
                    <a:pt x="375" y="342"/>
                    <a:pt x="396" y="318"/>
                    <a:pt x="335" y="256"/>
                  </a:cubicBezTo>
                  <a:cubicBezTo>
                    <a:pt x="348" y="265"/>
                    <a:pt x="359" y="271"/>
                    <a:pt x="368" y="276"/>
                  </a:cubicBezTo>
                  <a:close/>
                  <a:moveTo>
                    <a:pt x="175" y="118"/>
                  </a:moveTo>
                  <a:cubicBezTo>
                    <a:pt x="175" y="118"/>
                    <a:pt x="175" y="118"/>
                    <a:pt x="175" y="118"/>
                  </a:cubicBezTo>
                  <a:cubicBezTo>
                    <a:pt x="175" y="118"/>
                    <a:pt x="175" y="118"/>
                    <a:pt x="175" y="118"/>
                  </a:cubicBezTo>
                  <a:cubicBezTo>
                    <a:pt x="175" y="118"/>
                    <a:pt x="175" y="118"/>
                    <a:pt x="174" y="118"/>
                  </a:cubicBezTo>
                  <a:cubicBezTo>
                    <a:pt x="174" y="117"/>
                    <a:pt x="174" y="117"/>
                    <a:pt x="173" y="117"/>
                  </a:cubicBezTo>
                  <a:cubicBezTo>
                    <a:pt x="174" y="117"/>
                    <a:pt x="174" y="117"/>
                    <a:pt x="175" y="118"/>
                  </a:cubicBezTo>
                  <a:close/>
                  <a:moveTo>
                    <a:pt x="204" y="239"/>
                  </a:moveTo>
                  <a:cubicBezTo>
                    <a:pt x="204" y="239"/>
                    <a:pt x="204" y="238"/>
                    <a:pt x="204" y="238"/>
                  </a:cubicBezTo>
                  <a:cubicBezTo>
                    <a:pt x="204" y="238"/>
                    <a:pt x="204" y="238"/>
                    <a:pt x="204" y="238"/>
                  </a:cubicBezTo>
                  <a:cubicBezTo>
                    <a:pt x="204" y="238"/>
                    <a:pt x="204" y="238"/>
                    <a:pt x="204" y="238"/>
                  </a:cubicBezTo>
                  <a:cubicBezTo>
                    <a:pt x="204" y="238"/>
                    <a:pt x="204" y="239"/>
                    <a:pt x="204" y="239"/>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7" name="Freeform 138"/>
            <p:cNvSpPr>
              <a:spLocks/>
            </p:cNvSpPr>
            <p:nvPr/>
          </p:nvSpPr>
          <p:spPr bwMode="auto">
            <a:xfrm>
              <a:off x="2130926" y="5605739"/>
              <a:ext cx="70530" cy="69716"/>
            </a:xfrm>
            <a:custGeom>
              <a:avLst/>
              <a:gdLst>
                <a:gd name="T0" fmla="*/ 147 w 147"/>
                <a:gd name="T1" fmla="*/ 95 h 145"/>
                <a:gd name="T2" fmla="*/ 147 w 147"/>
                <a:gd name="T3" fmla="*/ 95 h 145"/>
                <a:gd name="T4" fmla="*/ 96 w 147"/>
                <a:gd name="T5" fmla="*/ 141 h 145"/>
                <a:gd name="T6" fmla="*/ 54 w 147"/>
                <a:gd name="T7" fmla="*/ 139 h 145"/>
                <a:gd name="T8" fmla="*/ 54 w 147"/>
                <a:gd name="T9" fmla="*/ 139 h 145"/>
                <a:gd name="T10" fmla="*/ 6 w 147"/>
                <a:gd name="T11" fmla="*/ 88 h 145"/>
                <a:gd name="T12" fmla="*/ 24 w 147"/>
                <a:gd name="T13" fmla="*/ 19 h 145"/>
                <a:gd name="T14" fmla="*/ 25 w 147"/>
                <a:gd name="T15" fmla="*/ 19 h 145"/>
                <a:gd name="T16" fmla="*/ 53 w 147"/>
                <a:gd name="T17" fmla="*/ 0 h 145"/>
                <a:gd name="T18" fmla="*/ 65 w 147"/>
                <a:gd name="T19" fmla="*/ 11 h 145"/>
                <a:gd name="T20" fmla="*/ 136 w 147"/>
                <a:gd name="T21" fmla="*/ 84 h 145"/>
                <a:gd name="T22" fmla="*/ 147 w 147"/>
                <a:gd name="T23" fmla="*/ 9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47" y="95"/>
                  </a:moveTo>
                  <a:cubicBezTo>
                    <a:pt x="147" y="95"/>
                    <a:pt x="147" y="95"/>
                    <a:pt x="147" y="95"/>
                  </a:cubicBezTo>
                  <a:cubicBezTo>
                    <a:pt x="139" y="117"/>
                    <a:pt x="121" y="135"/>
                    <a:pt x="96" y="141"/>
                  </a:cubicBezTo>
                  <a:cubicBezTo>
                    <a:pt x="82" y="145"/>
                    <a:pt x="67" y="144"/>
                    <a:pt x="54" y="139"/>
                  </a:cubicBezTo>
                  <a:cubicBezTo>
                    <a:pt x="54" y="139"/>
                    <a:pt x="54" y="139"/>
                    <a:pt x="54" y="139"/>
                  </a:cubicBezTo>
                  <a:cubicBezTo>
                    <a:pt x="31" y="131"/>
                    <a:pt x="13" y="113"/>
                    <a:pt x="6" y="88"/>
                  </a:cubicBezTo>
                  <a:cubicBezTo>
                    <a:pt x="0" y="62"/>
                    <a:pt x="8" y="37"/>
                    <a:pt x="24" y="19"/>
                  </a:cubicBezTo>
                  <a:cubicBezTo>
                    <a:pt x="24" y="19"/>
                    <a:pt x="24" y="19"/>
                    <a:pt x="25" y="19"/>
                  </a:cubicBezTo>
                  <a:cubicBezTo>
                    <a:pt x="32" y="10"/>
                    <a:pt x="42" y="4"/>
                    <a:pt x="53" y="0"/>
                  </a:cubicBezTo>
                  <a:cubicBezTo>
                    <a:pt x="57" y="4"/>
                    <a:pt x="61" y="7"/>
                    <a:pt x="65" y="11"/>
                  </a:cubicBezTo>
                  <a:cubicBezTo>
                    <a:pt x="89" y="34"/>
                    <a:pt x="113" y="59"/>
                    <a:pt x="136" y="84"/>
                  </a:cubicBezTo>
                  <a:cubicBezTo>
                    <a:pt x="140" y="88"/>
                    <a:pt x="144" y="91"/>
                    <a:pt x="147" y="95"/>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8" name="Freeform 139"/>
            <p:cNvSpPr>
              <a:spLocks/>
            </p:cNvSpPr>
            <p:nvPr/>
          </p:nvSpPr>
          <p:spPr bwMode="auto">
            <a:xfrm>
              <a:off x="2136618" y="5611024"/>
              <a:ext cx="59554" cy="60163"/>
            </a:xfrm>
            <a:custGeom>
              <a:avLst/>
              <a:gdLst>
                <a:gd name="T0" fmla="*/ 124 w 124"/>
                <a:gd name="T1" fmla="*/ 73 h 125"/>
                <a:gd name="T2" fmla="*/ 81 w 124"/>
                <a:gd name="T3" fmla="*/ 117 h 125"/>
                <a:gd name="T4" fmla="*/ 8 w 124"/>
                <a:gd name="T5" fmla="*/ 73 h 125"/>
                <a:gd name="T6" fmla="*/ 51 w 124"/>
                <a:gd name="T7" fmla="*/ 0 h 125"/>
                <a:gd name="T8" fmla="*/ 53 w 124"/>
                <a:gd name="T9" fmla="*/ 0 h 125"/>
                <a:gd name="T10" fmla="*/ 124 w 124"/>
                <a:gd name="T11" fmla="*/ 73 h 125"/>
              </a:gdLst>
              <a:ahLst/>
              <a:cxnLst>
                <a:cxn ang="0">
                  <a:pos x="T0" y="T1"/>
                </a:cxn>
                <a:cxn ang="0">
                  <a:pos x="T2" y="T3"/>
                </a:cxn>
                <a:cxn ang="0">
                  <a:pos x="T4" y="T5"/>
                </a:cxn>
                <a:cxn ang="0">
                  <a:pos x="T6" y="T7"/>
                </a:cxn>
                <a:cxn ang="0">
                  <a:pos x="T8" y="T9"/>
                </a:cxn>
                <a:cxn ang="0">
                  <a:pos x="T10" y="T11"/>
                </a:cxn>
              </a:cxnLst>
              <a:rect l="0" t="0" r="r" b="b"/>
              <a:pathLst>
                <a:path w="124" h="125">
                  <a:moveTo>
                    <a:pt x="124" y="73"/>
                  </a:moveTo>
                  <a:cubicBezTo>
                    <a:pt x="119" y="94"/>
                    <a:pt x="103" y="111"/>
                    <a:pt x="81" y="117"/>
                  </a:cubicBezTo>
                  <a:cubicBezTo>
                    <a:pt x="49" y="125"/>
                    <a:pt x="16" y="106"/>
                    <a:pt x="8" y="73"/>
                  </a:cubicBezTo>
                  <a:cubicBezTo>
                    <a:pt x="0" y="41"/>
                    <a:pt x="19" y="9"/>
                    <a:pt x="51" y="0"/>
                  </a:cubicBezTo>
                  <a:cubicBezTo>
                    <a:pt x="52" y="0"/>
                    <a:pt x="52" y="0"/>
                    <a:pt x="53" y="0"/>
                  </a:cubicBezTo>
                  <a:cubicBezTo>
                    <a:pt x="77" y="23"/>
                    <a:pt x="101" y="48"/>
                    <a:pt x="124" y="73"/>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9" name="Freeform 140"/>
            <p:cNvSpPr>
              <a:spLocks/>
            </p:cNvSpPr>
            <p:nvPr/>
          </p:nvSpPr>
          <p:spPr bwMode="auto">
            <a:xfrm>
              <a:off x="1824418" y="6637055"/>
              <a:ext cx="205084" cy="105286"/>
            </a:xfrm>
            <a:custGeom>
              <a:avLst/>
              <a:gdLst>
                <a:gd name="T0" fmla="*/ 324 w 427"/>
                <a:gd name="T1" fmla="*/ 174 h 219"/>
                <a:gd name="T2" fmla="*/ 397 w 427"/>
                <a:gd name="T3" fmla="*/ 98 h 219"/>
                <a:gd name="T4" fmla="*/ 278 w 427"/>
                <a:gd name="T5" fmla="*/ 150 h 219"/>
                <a:gd name="T6" fmla="*/ 330 w 427"/>
                <a:gd name="T7" fmla="*/ 28 h 219"/>
                <a:gd name="T8" fmla="*/ 243 w 427"/>
                <a:gd name="T9" fmla="*/ 132 h 219"/>
                <a:gd name="T10" fmla="*/ 243 w 427"/>
                <a:gd name="T11" fmla="*/ 1 h 219"/>
                <a:gd name="T12" fmla="*/ 204 w 427"/>
                <a:gd name="T13" fmla="*/ 152 h 219"/>
                <a:gd name="T14" fmla="*/ 204 w 427"/>
                <a:gd name="T15" fmla="*/ 152 h 219"/>
                <a:gd name="T16" fmla="*/ 150 w 427"/>
                <a:gd name="T17" fmla="*/ 4 h 219"/>
                <a:gd name="T18" fmla="*/ 165 w 427"/>
                <a:gd name="T19" fmla="*/ 139 h 219"/>
                <a:gd name="T20" fmla="*/ 69 w 427"/>
                <a:gd name="T21" fmla="*/ 43 h 219"/>
                <a:gd name="T22" fmla="*/ 144 w 427"/>
                <a:gd name="T23" fmla="*/ 171 h 219"/>
                <a:gd name="T24" fmla="*/ 9 w 427"/>
                <a:gd name="T25" fmla="*/ 112 h 219"/>
                <a:gd name="T26" fmla="*/ 47 w 427"/>
                <a:gd name="T27" fmla="*/ 164 h 219"/>
                <a:gd name="T28" fmla="*/ 47 w 427"/>
                <a:gd name="T29" fmla="*/ 164 h 219"/>
                <a:gd name="T30" fmla="*/ 75 w 427"/>
                <a:gd name="T31" fmla="*/ 174 h 219"/>
                <a:gd name="T32" fmla="*/ 139 w 427"/>
                <a:gd name="T33" fmla="*/ 192 h 219"/>
                <a:gd name="T34" fmla="*/ 153 w 427"/>
                <a:gd name="T35" fmla="*/ 195 h 219"/>
                <a:gd name="T36" fmla="*/ 262 w 427"/>
                <a:gd name="T37" fmla="*/ 213 h 219"/>
                <a:gd name="T38" fmla="*/ 276 w 427"/>
                <a:gd name="T39" fmla="*/ 215 h 219"/>
                <a:gd name="T40" fmla="*/ 335 w 427"/>
                <a:gd name="T41" fmla="*/ 219 h 219"/>
                <a:gd name="T42" fmla="*/ 348 w 427"/>
                <a:gd name="T43" fmla="*/ 219 h 219"/>
                <a:gd name="T44" fmla="*/ 425 w 427"/>
                <a:gd name="T45" fmla="*/ 173 h 219"/>
                <a:gd name="T46" fmla="*/ 324 w 427"/>
                <a:gd name="T47" fmla="*/ 1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7" h="219">
                  <a:moveTo>
                    <a:pt x="324" y="174"/>
                  </a:moveTo>
                  <a:cubicBezTo>
                    <a:pt x="411" y="130"/>
                    <a:pt x="397" y="98"/>
                    <a:pt x="397" y="98"/>
                  </a:cubicBezTo>
                  <a:cubicBezTo>
                    <a:pt x="397" y="98"/>
                    <a:pt x="369" y="68"/>
                    <a:pt x="278" y="150"/>
                  </a:cubicBezTo>
                  <a:cubicBezTo>
                    <a:pt x="361" y="56"/>
                    <a:pt x="330" y="28"/>
                    <a:pt x="330" y="28"/>
                  </a:cubicBezTo>
                  <a:cubicBezTo>
                    <a:pt x="330" y="28"/>
                    <a:pt x="290" y="12"/>
                    <a:pt x="243" y="132"/>
                  </a:cubicBezTo>
                  <a:cubicBezTo>
                    <a:pt x="282" y="14"/>
                    <a:pt x="243" y="1"/>
                    <a:pt x="243" y="1"/>
                  </a:cubicBezTo>
                  <a:cubicBezTo>
                    <a:pt x="243" y="1"/>
                    <a:pt x="196" y="1"/>
                    <a:pt x="204" y="152"/>
                  </a:cubicBezTo>
                  <a:cubicBezTo>
                    <a:pt x="204" y="152"/>
                    <a:pt x="204" y="152"/>
                    <a:pt x="204" y="152"/>
                  </a:cubicBezTo>
                  <a:cubicBezTo>
                    <a:pt x="197" y="0"/>
                    <a:pt x="150" y="4"/>
                    <a:pt x="150" y="4"/>
                  </a:cubicBezTo>
                  <a:cubicBezTo>
                    <a:pt x="150" y="4"/>
                    <a:pt x="112" y="21"/>
                    <a:pt x="165" y="139"/>
                  </a:cubicBezTo>
                  <a:cubicBezTo>
                    <a:pt x="107" y="24"/>
                    <a:pt x="69" y="43"/>
                    <a:pt x="69" y="43"/>
                  </a:cubicBezTo>
                  <a:cubicBezTo>
                    <a:pt x="69" y="43"/>
                    <a:pt x="38" y="76"/>
                    <a:pt x="144" y="171"/>
                  </a:cubicBezTo>
                  <a:cubicBezTo>
                    <a:pt x="37" y="77"/>
                    <a:pt x="9" y="112"/>
                    <a:pt x="9" y="112"/>
                  </a:cubicBezTo>
                  <a:cubicBezTo>
                    <a:pt x="9" y="112"/>
                    <a:pt x="0" y="134"/>
                    <a:pt x="47" y="164"/>
                  </a:cubicBezTo>
                  <a:cubicBezTo>
                    <a:pt x="47" y="164"/>
                    <a:pt x="47" y="164"/>
                    <a:pt x="47" y="164"/>
                  </a:cubicBezTo>
                  <a:cubicBezTo>
                    <a:pt x="56" y="168"/>
                    <a:pt x="66" y="171"/>
                    <a:pt x="75" y="174"/>
                  </a:cubicBezTo>
                  <a:cubicBezTo>
                    <a:pt x="96" y="181"/>
                    <a:pt x="118" y="187"/>
                    <a:pt x="139" y="192"/>
                  </a:cubicBezTo>
                  <a:cubicBezTo>
                    <a:pt x="144" y="193"/>
                    <a:pt x="149" y="194"/>
                    <a:pt x="153" y="195"/>
                  </a:cubicBezTo>
                  <a:cubicBezTo>
                    <a:pt x="189" y="203"/>
                    <a:pt x="225" y="210"/>
                    <a:pt x="262" y="213"/>
                  </a:cubicBezTo>
                  <a:cubicBezTo>
                    <a:pt x="267" y="214"/>
                    <a:pt x="271" y="215"/>
                    <a:pt x="276" y="215"/>
                  </a:cubicBezTo>
                  <a:cubicBezTo>
                    <a:pt x="296" y="217"/>
                    <a:pt x="315" y="218"/>
                    <a:pt x="335" y="219"/>
                  </a:cubicBezTo>
                  <a:cubicBezTo>
                    <a:pt x="339" y="219"/>
                    <a:pt x="344" y="219"/>
                    <a:pt x="348" y="219"/>
                  </a:cubicBezTo>
                  <a:cubicBezTo>
                    <a:pt x="427" y="204"/>
                    <a:pt x="425" y="173"/>
                    <a:pt x="425" y="173"/>
                  </a:cubicBezTo>
                  <a:cubicBezTo>
                    <a:pt x="425" y="173"/>
                    <a:pt x="411" y="142"/>
                    <a:pt x="324" y="17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0" name="Freeform 141"/>
            <p:cNvSpPr>
              <a:spLocks/>
            </p:cNvSpPr>
            <p:nvPr/>
          </p:nvSpPr>
          <p:spPr bwMode="auto">
            <a:xfrm>
              <a:off x="1891289" y="6707178"/>
              <a:ext cx="65651" cy="33131"/>
            </a:xfrm>
            <a:custGeom>
              <a:avLst/>
              <a:gdLst>
                <a:gd name="T0" fmla="*/ 136 w 137"/>
                <a:gd name="T1" fmla="*/ 64 h 69"/>
                <a:gd name="T2" fmla="*/ 137 w 137"/>
                <a:gd name="T3" fmla="*/ 69 h 69"/>
                <a:gd name="T4" fmla="*/ 123 w 137"/>
                <a:gd name="T5" fmla="*/ 67 h 69"/>
                <a:gd name="T6" fmla="*/ 14 w 137"/>
                <a:gd name="T7" fmla="*/ 49 h 69"/>
                <a:gd name="T8" fmla="*/ 0 w 137"/>
                <a:gd name="T9" fmla="*/ 46 h 69"/>
                <a:gd name="T10" fmla="*/ 46 w 137"/>
                <a:gd name="T11" fmla="*/ 11 h 69"/>
                <a:gd name="T12" fmla="*/ 136 w 137"/>
                <a:gd name="T13" fmla="*/ 64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36" y="64"/>
                  </a:moveTo>
                  <a:cubicBezTo>
                    <a:pt x="136" y="65"/>
                    <a:pt x="137" y="67"/>
                    <a:pt x="137" y="69"/>
                  </a:cubicBezTo>
                  <a:cubicBezTo>
                    <a:pt x="132" y="69"/>
                    <a:pt x="128" y="68"/>
                    <a:pt x="123" y="67"/>
                  </a:cubicBezTo>
                  <a:cubicBezTo>
                    <a:pt x="86" y="64"/>
                    <a:pt x="50" y="57"/>
                    <a:pt x="14" y="49"/>
                  </a:cubicBezTo>
                  <a:cubicBezTo>
                    <a:pt x="10" y="48"/>
                    <a:pt x="5" y="47"/>
                    <a:pt x="0" y="46"/>
                  </a:cubicBezTo>
                  <a:cubicBezTo>
                    <a:pt x="10" y="29"/>
                    <a:pt x="26" y="16"/>
                    <a:pt x="46" y="11"/>
                  </a:cubicBezTo>
                  <a:cubicBezTo>
                    <a:pt x="86" y="0"/>
                    <a:pt x="126" y="24"/>
                    <a:pt x="136" y="6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1" name="Freeform 142"/>
            <p:cNvSpPr>
              <a:spLocks/>
            </p:cNvSpPr>
            <p:nvPr/>
          </p:nvSpPr>
          <p:spPr bwMode="auto">
            <a:xfrm>
              <a:off x="1897996" y="6714902"/>
              <a:ext cx="52237" cy="24391"/>
            </a:xfrm>
            <a:custGeom>
              <a:avLst/>
              <a:gdLst>
                <a:gd name="T0" fmla="*/ 109 w 109"/>
                <a:gd name="T1" fmla="*/ 51 h 51"/>
                <a:gd name="T2" fmla="*/ 109 w 109"/>
                <a:gd name="T3" fmla="*/ 51 h 51"/>
                <a:gd name="T4" fmla="*/ 0 w 109"/>
                <a:gd name="T5" fmla="*/ 33 h 51"/>
                <a:gd name="T6" fmla="*/ 36 w 109"/>
                <a:gd name="T7" fmla="*/ 8 h 51"/>
                <a:gd name="T8" fmla="*/ 109 w 109"/>
                <a:gd name="T9" fmla="*/ 51 h 51"/>
              </a:gdLst>
              <a:ahLst/>
              <a:cxnLst>
                <a:cxn ang="0">
                  <a:pos x="T0" y="T1"/>
                </a:cxn>
                <a:cxn ang="0">
                  <a:pos x="T2" y="T3"/>
                </a:cxn>
                <a:cxn ang="0">
                  <a:pos x="T4" y="T5"/>
                </a:cxn>
                <a:cxn ang="0">
                  <a:pos x="T6" y="T7"/>
                </a:cxn>
                <a:cxn ang="0">
                  <a:pos x="T8" y="T9"/>
                </a:cxn>
              </a:cxnLst>
              <a:rect l="0" t="0" r="r" b="b"/>
              <a:pathLst>
                <a:path w="109" h="51">
                  <a:moveTo>
                    <a:pt x="109" y="51"/>
                  </a:moveTo>
                  <a:cubicBezTo>
                    <a:pt x="109" y="51"/>
                    <a:pt x="109" y="51"/>
                    <a:pt x="109" y="51"/>
                  </a:cubicBezTo>
                  <a:cubicBezTo>
                    <a:pt x="72" y="48"/>
                    <a:pt x="36" y="41"/>
                    <a:pt x="0" y="33"/>
                  </a:cubicBezTo>
                  <a:cubicBezTo>
                    <a:pt x="8" y="21"/>
                    <a:pt x="20" y="12"/>
                    <a:pt x="36" y="8"/>
                  </a:cubicBezTo>
                  <a:cubicBezTo>
                    <a:pt x="68" y="0"/>
                    <a:pt x="100" y="19"/>
                    <a:pt x="109" y="51"/>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2" name="Freeform 143"/>
            <p:cNvSpPr>
              <a:spLocks noEditPoints="1"/>
            </p:cNvSpPr>
            <p:nvPr/>
          </p:nvSpPr>
          <p:spPr bwMode="auto">
            <a:xfrm>
              <a:off x="2262432" y="6439288"/>
              <a:ext cx="172360" cy="187198"/>
            </a:xfrm>
            <a:custGeom>
              <a:avLst/>
              <a:gdLst>
                <a:gd name="T0" fmla="*/ 354 w 359"/>
                <a:gd name="T1" fmla="*/ 29 h 390"/>
                <a:gd name="T2" fmla="*/ 268 w 359"/>
                <a:gd name="T3" fmla="*/ 132 h 390"/>
                <a:gd name="T4" fmla="*/ 268 w 359"/>
                <a:gd name="T5" fmla="*/ 1 h 390"/>
                <a:gd name="T6" fmla="*/ 229 w 359"/>
                <a:gd name="T7" fmla="*/ 152 h 390"/>
                <a:gd name="T8" fmla="*/ 228 w 359"/>
                <a:gd name="T9" fmla="*/ 152 h 390"/>
                <a:gd name="T10" fmla="*/ 175 w 359"/>
                <a:gd name="T11" fmla="*/ 4 h 390"/>
                <a:gd name="T12" fmla="*/ 189 w 359"/>
                <a:gd name="T13" fmla="*/ 139 h 390"/>
                <a:gd name="T14" fmla="*/ 94 w 359"/>
                <a:gd name="T15" fmla="*/ 44 h 390"/>
                <a:gd name="T16" fmla="*/ 168 w 359"/>
                <a:gd name="T17" fmla="*/ 172 h 390"/>
                <a:gd name="T18" fmla="*/ 33 w 359"/>
                <a:gd name="T19" fmla="*/ 112 h 390"/>
                <a:gd name="T20" fmla="*/ 115 w 359"/>
                <a:gd name="T21" fmla="*/ 187 h 390"/>
                <a:gd name="T22" fmla="*/ 1 w 359"/>
                <a:gd name="T23" fmla="*/ 189 h 390"/>
                <a:gd name="T24" fmla="*/ 129 w 359"/>
                <a:gd name="T25" fmla="*/ 233 h 390"/>
                <a:gd name="T26" fmla="*/ 7 w 359"/>
                <a:gd name="T27" fmla="*/ 285 h 390"/>
                <a:gd name="T28" fmla="*/ 132 w 359"/>
                <a:gd name="T29" fmla="*/ 275 h 390"/>
                <a:gd name="T30" fmla="*/ 49 w 359"/>
                <a:gd name="T31" fmla="*/ 366 h 390"/>
                <a:gd name="T32" fmla="*/ 144 w 359"/>
                <a:gd name="T33" fmla="*/ 323 h 390"/>
                <a:gd name="T34" fmla="*/ 108 w 359"/>
                <a:gd name="T35" fmla="*/ 388 h 390"/>
                <a:gd name="T36" fmla="*/ 199 w 359"/>
                <a:gd name="T37" fmla="*/ 296 h 390"/>
                <a:gd name="T38" fmla="*/ 207 w 359"/>
                <a:gd name="T39" fmla="*/ 287 h 390"/>
                <a:gd name="T40" fmla="*/ 209 w 359"/>
                <a:gd name="T41" fmla="*/ 285 h 390"/>
                <a:gd name="T42" fmla="*/ 242 w 359"/>
                <a:gd name="T43" fmla="*/ 243 h 390"/>
                <a:gd name="T44" fmla="*/ 277 w 359"/>
                <a:gd name="T45" fmla="*/ 193 h 390"/>
                <a:gd name="T46" fmla="*/ 282 w 359"/>
                <a:gd name="T47" fmla="*/ 185 h 390"/>
                <a:gd name="T48" fmla="*/ 285 w 359"/>
                <a:gd name="T49" fmla="*/ 181 h 390"/>
                <a:gd name="T50" fmla="*/ 316 w 359"/>
                <a:gd name="T51" fmla="*/ 127 h 390"/>
                <a:gd name="T52" fmla="*/ 351 w 359"/>
                <a:gd name="T53" fmla="*/ 56 h 390"/>
                <a:gd name="T54" fmla="*/ 359 w 359"/>
                <a:gd name="T55" fmla="*/ 37 h 390"/>
                <a:gd name="T56" fmla="*/ 354 w 359"/>
                <a:gd name="T57" fmla="*/ 29 h 390"/>
                <a:gd name="T58" fmla="*/ 175 w 359"/>
                <a:gd name="T59" fmla="*/ 178 h 390"/>
                <a:gd name="T60" fmla="*/ 175 w 359"/>
                <a:gd name="T61" fmla="*/ 178 h 390"/>
                <a:gd name="T62" fmla="*/ 175 w 359"/>
                <a:gd name="T63" fmla="*/ 178 h 390"/>
                <a:gd name="T64" fmla="*/ 175 w 359"/>
                <a:gd name="T65" fmla="*/ 178 h 390"/>
                <a:gd name="T66" fmla="*/ 172 w 359"/>
                <a:gd name="T67" fmla="*/ 176 h 390"/>
                <a:gd name="T68" fmla="*/ 175 w 359"/>
                <a:gd name="T69" fmla="*/ 1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90">
                  <a:moveTo>
                    <a:pt x="354" y="29"/>
                  </a:moveTo>
                  <a:cubicBezTo>
                    <a:pt x="354" y="29"/>
                    <a:pt x="315" y="13"/>
                    <a:pt x="268" y="132"/>
                  </a:cubicBezTo>
                  <a:cubicBezTo>
                    <a:pt x="307" y="14"/>
                    <a:pt x="268" y="1"/>
                    <a:pt x="268" y="1"/>
                  </a:cubicBezTo>
                  <a:cubicBezTo>
                    <a:pt x="268" y="1"/>
                    <a:pt x="221" y="2"/>
                    <a:pt x="229" y="152"/>
                  </a:cubicBezTo>
                  <a:cubicBezTo>
                    <a:pt x="228" y="152"/>
                    <a:pt x="228" y="152"/>
                    <a:pt x="228" y="152"/>
                  </a:cubicBezTo>
                  <a:cubicBezTo>
                    <a:pt x="222" y="0"/>
                    <a:pt x="175" y="4"/>
                    <a:pt x="175" y="4"/>
                  </a:cubicBezTo>
                  <a:cubicBezTo>
                    <a:pt x="175" y="4"/>
                    <a:pt x="136" y="21"/>
                    <a:pt x="189" y="139"/>
                  </a:cubicBezTo>
                  <a:cubicBezTo>
                    <a:pt x="131" y="24"/>
                    <a:pt x="94" y="44"/>
                    <a:pt x="94" y="44"/>
                  </a:cubicBezTo>
                  <a:cubicBezTo>
                    <a:pt x="94" y="44"/>
                    <a:pt x="63" y="76"/>
                    <a:pt x="168" y="172"/>
                  </a:cubicBezTo>
                  <a:cubicBezTo>
                    <a:pt x="62" y="77"/>
                    <a:pt x="33" y="112"/>
                    <a:pt x="33" y="112"/>
                  </a:cubicBezTo>
                  <a:cubicBezTo>
                    <a:pt x="33" y="112"/>
                    <a:pt x="20" y="146"/>
                    <a:pt x="115" y="187"/>
                  </a:cubicBezTo>
                  <a:cubicBezTo>
                    <a:pt x="14" y="154"/>
                    <a:pt x="1" y="189"/>
                    <a:pt x="1" y="189"/>
                  </a:cubicBezTo>
                  <a:cubicBezTo>
                    <a:pt x="1" y="189"/>
                    <a:pt x="0" y="231"/>
                    <a:pt x="129" y="233"/>
                  </a:cubicBezTo>
                  <a:cubicBezTo>
                    <a:pt x="4" y="243"/>
                    <a:pt x="7" y="285"/>
                    <a:pt x="7" y="285"/>
                  </a:cubicBezTo>
                  <a:cubicBezTo>
                    <a:pt x="7" y="285"/>
                    <a:pt x="23" y="321"/>
                    <a:pt x="132" y="275"/>
                  </a:cubicBezTo>
                  <a:cubicBezTo>
                    <a:pt x="30" y="331"/>
                    <a:pt x="49" y="366"/>
                    <a:pt x="49" y="366"/>
                  </a:cubicBezTo>
                  <a:cubicBezTo>
                    <a:pt x="49" y="366"/>
                    <a:pt x="74" y="390"/>
                    <a:pt x="144" y="323"/>
                  </a:cubicBezTo>
                  <a:cubicBezTo>
                    <a:pt x="123" y="351"/>
                    <a:pt x="112" y="372"/>
                    <a:pt x="108" y="388"/>
                  </a:cubicBezTo>
                  <a:cubicBezTo>
                    <a:pt x="140" y="360"/>
                    <a:pt x="171" y="329"/>
                    <a:pt x="199" y="296"/>
                  </a:cubicBezTo>
                  <a:cubicBezTo>
                    <a:pt x="202" y="293"/>
                    <a:pt x="204" y="290"/>
                    <a:pt x="207" y="287"/>
                  </a:cubicBezTo>
                  <a:cubicBezTo>
                    <a:pt x="207" y="287"/>
                    <a:pt x="208" y="286"/>
                    <a:pt x="209" y="285"/>
                  </a:cubicBezTo>
                  <a:cubicBezTo>
                    <a:pt x="220" y="272"/>
                    <a:pt x="231" y="258"/>
                    <a:pt x="242" y="243"/>
                  </a:cubicBezTo>
                  <a:cubicBezTo>
                    <a:pt x="254" y="227"/>
                    <a:pt x="266" y="210"/>
                    <a:pt x="277" y="193"/>
                  </a:cubicBezTo>
                  <a:cubicBezTo>
                    <a:pt x="279" y="190"/>
                    <a:pt x="280" y="188"/>
                    <a:pt x="282" y="185"/>
                  </a:cubicBezTo>
                  <a:cubicBezTo>
                    <a:pt x="283" y="184"/>
                    <a:pt x="284" y="182"/>
                    <a:pt x="285" y="181"/>
                  </a:cubicBezTo>
                  <a:cubicBezTo>
                    <a:pt x="296" y="163"/>
                    <a:pt x="306" y="145"/>
                    <a:pt x="316" y="127"/>
                  </a:cubicBezTo>
                  <a:cubicBezTo>
                    <a:pt x="329" y="104"/>
                    <a:pt x="340" y="80"/>
                    <a:pt x="351" y="56"/>
                  </a:cubicBezTo>
                  <a:cubicBezTo>
                    <a:pt x="354" y="50"/>
                    <a:pt x="356" y="43"/>
                    <a:pt x="359" y="37"/>
                  </a:cubicBezTo>
                  <a:cubicBezTo>
                    <a:pt x="357" y="31"/>
                    <a:pt x="354" y="29"/>
                    <a:pt x="354" y="29"/>
                  </a:cubicBezTo>
                  <a:close/>
                  <a:moveTo>
                    <a:pt x="175" y="178"/>
                  </a:moveTo>
                  <a:cubicBezTo>
                    <a:pt x="175" y="178"/>
                    <a:pt x="175" y="178"/>
                    <a:pt x="175" y="178"/>
                  </a:cubicBezTo>
                  <a:cubicBezTo>
                    <a:pt x="175" y="178"/>
                    <a:pt x="175" y="178"/>
                    <a:pt x="175" y="178"/>
                  </a:cubicBezTo>
                  <a:cubicBezTo>
                    <a:pt x="175" y="178"/>
                    <a:pt x="175" y="178"/>
                    <a:pt x="175" y="178"/>
                  </a:cubicBezTo>
                  <a:cubicBezTo>
                    <a:pt x="174" y="177"/>
                    <a:pt x="173" y="176"/>
                    <a:pt x="172" y="176"/>
                  </a:cubicBezTo>
                  <a:cubicBezTo>
                    <a:pt x="173" y="176"/>
                    <a:pt x="174" y="177"/>
                    <a:pt x="175" y="17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3" name="Freeform 144"/>
            <p:cNvSpPr>
              <a:spLocks/>
            </p:cNvSpPr>
            <p:nvPr/>
          </p:nvSpPr>
          <p:spPr bwMode="auto">
            <a:xfrm>
              <a:off x="2360401" y="6581973"/>
              <a:ext cx="0" cy="40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4" name="Freeform 145"/>
            <p:cNvSpPr>
              <a:spLocks/>
            </p:cNvSpPr>
            <p:nvPr/>
          </p:nvSpPr>
          <p:spPr bwMode="auto">
            <a:xfrm>
              <a:off x="2334385" y="6511240"/>
              <a:ext cx="64838" cy="70123"/>
            </a:xfrm>
            <a:custGeom>
              <a:avLst/>
              <a:gdLst>
                <a:gd name="T0" fmla="*/ 135 w 135"/>
                <a:gd name="T1" fmla="*/ 31 h 146"/>
                <a:gd name="T2" fmla="*/ 132 w 135"/>
                <a:gd name="T3" fmla="*/ 35 h 146"/>
                <a:gd name="T4" fmla="*/ 127 w 135"/>
                <a:gd name="T5" fmla="*/ 43 h 146"/>
                <a:gd name="T6" fmla="*/ 92 w 135"/>
                <a:gd name="T7" fmla="*/ 93 h 146"/>
                <a:gd name="T8" fmla="*/ 59 w 135"/>
                <a:gd name="T9" fmla="*/ 135 h 146"/>
                <a:gd name="T10" fmla="*/ 57 w 135"/>
                <a:gd name="T11" fmla="*/ 137 h 146"/>
                <a:gd name="T12" fmla="*/ 49 w 135"/>
                <a:gd name="T13" fmla="*/ 146 h 146"/>
                <a:gd name="T14" fmla="*/ 7 w 135"/>
                <a:gd name="T15" fmla="*/ 97 h 146"/>
                <a:gd name="T16" fmla="*/ 25 w 135"/>
                <a:gd name="T17" fmla="*/ 28 h 146"/>
                <a:gd name="T18" fmla="*/ 25 w 135"/>
                <a:gd name="T19" fmla="*/ 28 h 146"/>
                <a:gd name="T20" fmla="*/ 60 w 135"/>
                <a:gd name="T21" fmla="*/ 7 h 146"/>
                <a:gd name="T22" fmla="*/ 135 w 135"/>
                <a:gd name="T2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46">
                  <a:moveTo>
                    <a:pt x="135" y="31"/>
                  </a:moveTo>
                  <a:cubicBezTo>
                    <a:pt x="134" y="32"/>
                    <a:pt x="133" y="34"/>
                    <a:pt x="132" y="35"/>
                  </a:cubicBezTo>
                  <a:cubicBezTo>
                    <a:pt x="130" y="38"/>
                    <a:pt x="129" y="40"/>
                    <a:pt x="127" y="43"/>
                  </a:cubicBezTo>
                  <a:cubicBezTo>
                    <a:pt x="116" y="60"/>
                    <a:pt x="104" y="77"/>
                    <a:pt x="92" y="93"/>
                  </a:cubicBezTo>
                  <a:cubicBezTo>
                    <a:pt x="81" y="108"/>
                    <a:pt x="70" y="122"/>
                    <a:pt x="59" y="135"/>
                  </a:cubicBezTo>
                  <a:cubicBezTo>
                    <a:pt x="58" y="136"/>
                    <a:pt x="57" y="137"/>
                    <a:pt x="57" y="137"/>
                  </a:cubicBezTo>
                  <a:cubicBezTo>
                    <a:pt x="54" y="140"/>
                    <a:pt x="52" y="143"/>
                    <a:pt x="49" y="146"/>
                  </a:cubicBezTo>
                  <a:cubicBezTo>
                    <a:pt x="29" y="138"/>
                    <a:pt x="13" y="120"/>
                    <a:pt x="7" y="97"/>
                  </a:cubicBezTo>
                  <a:cubicBezTo>
                    <a:pt x="0" y="71"/>
                    <a:pt x="8" y="45"/>
                    <a:pt x="25" y="28"/>
                  </a:cubicBezTo>
                  <a:cubicBezTo>
                    <a:pt x="25" y="28"/>
                    <a:pt x="25" y="28"/>
                    <a:pt x="25" y="28"/>
                  </a:cubicBezTo>
                  <a:cubicBezTo>
                    <a:pt x="34" y="18"/>
                    <a:pt x="46" y="10"/>
                    <a:pt x="60" y="7"/>
                  </a:cubicBezTo>
                  <a:cubicBezTo>
                    <a:pt x="88" y="0"/>
                    <a:pt x="117" y="10"/>
                    <a:pt x="135" y="3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5" name="Freeform 146"/>
            <p:cNvSpPr>
              <a:spLocks/>
            </p:cNvSpPr>
            <p:nvPr/>
          </p:nvSpPr>
          <p:spPr bwMode="auto">
            <a:xfrm>
              <a:off x="2340279" y="6518151"/>
              <a:ext cx="55082" cy="57928"/>
            </a:xfrm>
            <a:custGeom>
              <a:avLst/>
              <a:gdLst>
                <a:gd name="T0" fmla="*/ 115 w 115"/>
                <a:gd name="T1" fmla="*/ 29 h 121"/>
                <a:gd name="T2" fmla="*/ 80 w 115"/>
                <a:gd name="T3" fmla="*/ 79 h 121"/>
                <a:gd name="T4" fmla="*/ 47 w 115"/>
                <a:gd name="T5" fmla="*/ 121 h 121"/>
                <a:gd name="T6" fmla="*/ 8 w 115"/>
                <a:gd name="T7" fmla="*/ 79 h 121"/>
                <a:gd name="T8" fmla="*/ 51 w 115"/>
                <a:gd name="T9" fmla="*/ 6 h 121"/>
                <a:gd name="T10" fmla="*/ 115 w 115"/>
                <a:gd name="T11" fmla="*/ 29 h 121"/>
              </a:gdLst>
              <a:ahLst/>
              <a:cxnLst>
                <a:cxn ang="0">
                  <a:pos x="T0" y="T1"/>
                </a:cxn>
                <a:cxn ang="0">
                  <a:pos x="T2" y="T3"/>
                </a:cxn>
                <a:cxn ang="0">
                  <a:pos x="T4" y="T5"/>
                </a:cxn>
                <a:cxn ang="0">
                  <a:pos x="T6" y="T7"/>
                </a:cxn>
                <a:cxn ang="0">
                  <a:pos x="T8" y="T9"/>
                </a:cxn>
                <a:cxn ang="0">
                  <a:pos x="T10" y="T11"/>
                </a:cxn>
              </a:cxnLst>
              <a:rect l="0" t="0" r="r" b="b"/>
              <a:pathLst>
                <a:path w="115" h="121">
                  <a:moveTo>
                    <a:pt x="115" y="29"/>
                  </a:moveTo>
                  <a:cubicBezTo>
                    <a:pt x="104" y="46"/>
                    <a:pt x="92" y="63"/>
                    <a:pt x="80" y="79"/>
                  </a:cubicBezTo>
                  <a:cubicBezTo>
                    <a:pt x="69" y="94"/>
                    <a:pt x="58" y="108"/>
                    <a:pt x="47" y="121"/>
                  </a:cubicBezTo>
                  <a:cubicBezTo>
                    <a:pt x="28" y="115"/>
                    <a:pt x="13" y="100"/>
                    <a:pt x="8" y="79"/>
                  </a:cubicBezTo>
                  <a:cubicBezTo>
                    <a:pt x="0" y="47"/>
                    <a:pt x="19" y="14"/>
                    <a:pt x="51" y="6"/>
                  </a:cubicBezTo>
                  <a:cubicBezTo>
                    <a:pt x="76" y="0"/>
                    <a:pt x="101" y="10"/>
                    <a:pt x="115" y="2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6" name="Freeform 147"/>
            <p:cNvSpPr>
              <a:spLocks/>
            </p:cNvSpPr>
            <p:nvPr/>
          </p:nvSpPr>
          <p:spPr bwMode="auto">
            <a:xfrm>
              <a:off x="1528682" y="6320180"/>
              <a:ext cx="158539" cy="210369"/>
            </a:xfrm>
            <a:custGeom>
              <a:avLst/>
              <a:gdLst>
                <a:gd name="T0" fmla="*/ 327 w 330"/>
                <a:gd name="T1" fmla="*/ 174 h 438"/>
                <a:gd name="T2" fmla="*/ 226 w 330"/>
                <a:gd name="T3" fmla="*/ 174 h 438"/>
                <a:gd name="T4" fmla="*/ 299 w 330"/>
                <a:gd name="T5" fmla="*/ 98 h 438"/>
                <a:gd name="T6" fmla="*/ 180 w 330"/>
                <a:gd name="T7" fmla="*/ 151 h 438"/>
                <a:gd name="T8" fmla="*/ 231 w 330"/>
                <a:gd name="T9" fmla="*/ 29 h 438"/>
                <a:gd name="T10" fmla="*/ 145 w 330"/>
                <a:gd name="T11" fmla="*/ 133 h 438"/>
                <a:gd name="T12" fmla="*/ 145 w 330"/>
                <a:gd name="T13" fmla="*/ 2 h 438"/>
                <a:gd name="T14" fmla="*/ 106 w 330"/>
                <a:gd name="T15" fmla="*/ 152 h 438"/>
                <a:gd name="T16" fmla="*/ 106 w 330"/>
                <a:gd name="T17" fmla="*/ 152 h 438"/>
                <a:gd name="T18" fmla="*/ 52 w 330"/>
                <a:gd name="T19" fmla="*/ 5 h 438"/>
                <a:gd name="T20" fmla="*/ 67 w 330"/>
                <a:gd name="T21" fmla="*/ 139 h 438"/>
                <a:gd name="T22" fmla="*/ 0 w 330"/>
                <a:gd name="T23" fmla="*/ 50 h 438"/>
                <a:gd name="T24" fmla="*/ 33 w 330"/>
                <a:gd name="T25" fmla="*/ 158 h 438"/>
                <a:gd name="T26" fmla="*/ 35 w 330"/>
                <a:gd name="T27" fmla="*/ 162 h 438"/>
                <a:gd name="T28" fmla="*/ 45 w 330"/>
                <a:gd name="T29" fmla="*/ 172 h 438"/>
                <a:gd name="T30" fmla="*/ 35 w 330"/>
                <a:gd name="T31" fmla="*/ 163 h 438"/>
                <a:gd name="T32" fmla="*/ 43 w 330"/>
                <a:gd name="T33" fmla="*/ 183 h 438"/>
                <a:gd name="T34" fmla="*/ 44 w 330"/>
                <a:gd name="T35" fmla="*/ 187 h 438"/>
                <a:gd name="T36" fmla="*/ 51 w 330"/>
                <a:gd name="T37" fmla="*/ 204 h 438"/>
                <a:gd name="T38" fmla="*/ 58 w 330"/>
                <a:gd name="T39" fmla="*/ 221 h 438"/>
                <a:gd name="T40" fmla="*/ 79 w 330"/>
                <a:gd name="T41" fmla="*/ 269 h 438"/>
                <a:gd name="T42" fmla="*/ 87 w 330"/>
                <a:gd name="T43" fmla="*/ 286 h 438"/>
                <a:gd name="T44" fmla="*/ 95 w 330"/>
                <a:gd name="T45" fmla="*/ 302 h 438"/>
                <a:gd name="T46" fmla="*/ 114 w 330"/>
                <a:gd name="T47" fmla="*/ 338 h 438"/>
                <a:gd name="T48" fmla="*/ 114 w 330"/>
                <a:gd name="T49" fmla="*/ 322 h 438"/>
                <a:gd name="T50" fmla="*/ 115 w 330"/>
                <a:gd name="T51" fmla="*/ 341 h 438"/>
                <a:gd name="T52" fmla="*/ 119 w 330"/>
                <a:gd name="T53" fmla="*/ 348 h 438"/>
                <a:gd name="T54" fmla="*/ 145 w 330"/>
                <a:gd name="T55" fmla="*/ 392 h 438"/>
                <a:gd name="T56" fmla="*/ 174 w 330"/>
                <a:gd name="T57" fmla="*/ 438 h 438"/>
                <a:gd name="T58" fmla="*/ 148 w 330"/>
                <a:gd name="T59" fmla="*/ 306 h 438"/>
                <a:gd name="T60" fmla="*/ 253 w 330"/>
                <a:gd name="T61" fmla="*/ 403 h 438"/>
                <a:gd name="T62" fmla="*/ 213 w 330"/>
                <a:gd name="T63" fmla="*/ 316 h 438"/>
                <a:gd name="T64" fmla="*/ 304 w 330"/>
                <a:gd name="T65" fmla="*/ 341 h 438"/>
                <a:gd name="T66" fmla="*/ 232 w 330"/>
                <a:gd name="T67" fmla="*/ 270 h 438"/>
                <a:gd name="T68" fmla="*/ 327 w 330"/>
                <a:gd name="T69" fmla="*/ 256 h 438"/>
                <a:gd name="T70" fmla="*/ 243 w 330"/>
                <a:gd name="T71" fmla="*/ 221 h 438"/>
                <a:gd name="T72" fmla="*/ 327 w 330"/>
                <a:gd name="T73" fmla="*/ 17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438">
                  <a:moveTo>
                    <a:pt x="327" y="174"/>
                  </a:moveTo>
                  <a:cubicBezTo>
                    <a:pt x="327" y="174"/>
                    <a:pt x="313" y="143"/>
                    <a:pt x="226" y="174"/>
                  </a:cubicBezTo>
                  <a:cubicBezTo>
                    <a:pt x="313" y="130"/>
                    <a:pt x="299" y="98"/>
                    <a:pt x="299" y="98"/>
                  </a:cubicBezTo>
                  <a:cubicBezTo>
                    <a:pt x="299" y="98"/>
                    <a:pt x="271" y="68"/>
                    <a:pt x="180" y="151"/>
                  </a:cubicBezTo>
                  <a:cubicBezTo>
                    <a:pt x="263" y="56"/>
                    <a:pt x="231" y="29"/>
                    <a:pt x="231" y="29"/>
                  </a:cubicBezTo>
                  <a:cubicBezTo>
                    <a:pt x="231" y="29"/>
                    <a:pt x="192" y="13"/>
                    <a:pt x="145" y="133"/>
                  </a:cubicBezTo>
                  <a:cubicBezTo>
                    <a:pt x="184" y="14"/>
                    <a:pt x="145" y="2"/>
                    <a:pt x="145" y="2"/>
                  </a:cubicBezTo>
                  <a:cubicBezTo>
                    <a:pt x="145" y="2"/>
                    <a:pt x="98" y="2"/>
                    <a:pt x="106" y="152"/>
                  </a:cubicBezTo>
                  <a:cubicBezTo>
                    <a:pt x="106" y="152"/>
                    <a:pt x="106" y="152"/>
                    <a:pt x="106" y="152"/>
                  </a:cubicBezTo>
                  <a:cubicBezTo>
                    <a:pt x="99" y="0"/>
                    <a:pt x="52" y="5"/>
                    <a:pt x="52" y="5"/>
                  </a:cubicBezTo>
                  <a:cubicBezTo>
                    <a:pt x="52" y="5"/>
                    <a:pt x="13" y="22"/>
                    <a:pt x="67" y="139"/>
                  </a:cubicBezTo>
                  <a:cubicBezTo>
                    <a:pt x="39" y="85"/>
                    <a:pt x="16" y="60"/>
                    <a:pt x="0" y="50"/>
                  </a:cubicBezTo>
                  <a:cubicBezTo>
                    <a:pt x="10" y="87"/>
                    <a:pt x="21" y="123"/>
                    <a:pt x="33" y="158"/>
                  </a:cubicBezTo>
                  <a:cubicBezTo>
                    <a:pt x="34" y="160"/>
                    <a:pt x="35" y="161"/>
                    <a:pt x="35" y="162"/>
                  </a:cubicBezTo>
                  <a:cubicBezTo>
                    <a:pt x="38" y="166"/>
                    <a:pt x="42" y="169"/>
                    <a:pt x="45" y="172"/>
                  </a:cubicBezTo>
                  <a:cubicBezTo>
                    <a:pt x="42" y="169"/>
                    <a:pt x="39" y="166"/>
                    <a:pt x="35" y="163"/>
                  </a:cubicBezTo>
                  <a:cubicBezTo>
                    <a:pt x="38" y="170"/>
                    <a:pt x="40" y="177"/>
                    <a:pt x="43" y="183"/>
                  </a:cubicBezTo>
                  <a:cubicBezTo>
                    <a:pt x="43" y="185"/>
                    <a:pt x="44" y="186"/>
                    <a:pt x="44" y="187"/>
                  </a:cubicBezTo>
                  <a:cubicBezTo>
                    <a:pt x="46" y="193"/>
                    <a:pt x="49" y="199"/>
                    <a:pt x="51" y="204"/>
                  </a:cubicBezTo>
                  <a:cubicBezTo>
                    <a:pt x="53" y="210"/>
                    <a:pt x="55" y="215"/>
                    <a:pt x="58" y="221"/>
                  </a:cubicBezTo>
                  <a:cubicBezTo>
                    <a:pt x="65" y="237"/>
                    <a:pt x="72" y="253"/>
                    <a:pt x="79" y="269"/>
                  </a:cubicBezTo>
                  <a:cubicBezTo>
                    <a:pt x="82" y="275"/>
                    <a:pt x="84" y="280"/>
                    <a:pt x="87" y="286"/>
                  </a:cubicBezTo>
                  <a:cubicBezTo>
                    <a:pt x="89" y="291"/>
                    <a:pt x="92" y="296"/>
                    <a:pt x="95" y="302"/>
                  </a:cubicBezTo>
                  <a:cubicBezTo>
                    <a:pt x="101" y="314"/>
                    <a:pt x="107" y="326"/>
                    <a:pt x="114" y="338"/>
                  </a:cubicBezTo>
                  <a:cubicBezTo>
                    <a:pt x="114" y="333"/>
                    <a:pt x="114" y="328"/>
                    <a:pt x="114" y="322"/>
                  </a:cubicBezTo>
                  <a:cubicBezTo>
                    <a:pt x="114" y="329"/>
                    <a:pt x="115" y="335"/>
                    <a:pt x="115" y="341"/>
                  </a:cubicBezTo>
                  <a:cubicBezTo>
                    <a:pt x="117" y="344"/>
                    <a:pt x="118" y="346"/>
                    <a:pt x="119" y="348"/>
                  </a:cubicBezTo>
                  <a:cubicBezTo>
                    <a:pt x="127" y="363"/>
                    <a:pt x="136" y="378"/>
                    <a:pt x="145" y="392"/>
                  </a:cubicBezTo>
                  <a:cubicBezTo>
                    <a:pt x="154" y="408"/>
                    <a:pt x="164" y="423"/>
                    <a:pt x="174" y="438"/>
                  </a:cubicBezTo>
                  <a:cubicBezTo>
                    <a:pt x="181" y="423"/>
                    <a:pt x="186" y="388"/>
                    <a:pt x="148" y="306"/>
                  </a:cubicBezTo>
                  <a:cubicBezTo>
                    <a:pt x="215" y="425"/>
                    <a:pt x="253" y="403"/>
                    <a:pt x="253" y="403"/>
                  </a:cubicBezTo>
                  <a:cubicBezTo>
                    <a:pt x="253" y="403"/>
                    <a:pt x="274" y="378"/>
                    <a:pt x="213" y="316"/>
                  </a:cubicBezTo>
                  <a:cubicBezTo>
                    <a:pt x="284" y="366"/>
                    <a:pt x="304" y="341"/>
                    <a:pt x="304" y="341"/>
                  </a:cubicBezTo>
                  <a:cubicBezTo>
                    <a:pt x="304" y="341"/>
                    <a:pt x="317" y="310"/>
                    <a:pt x="232" y="270"/>
                  </a:cubicBezTo>
                  <a:cubicBezTo>
                    <a:pt x="318" y="288"/>
                    <a:pt x="327" y="256"/>
                    <a:pt x="327" y="256"/>
                  </a:cubicBezTo>
                  <a:cubicBezTo>
                    <a:pt x="327" y="256"/>
                    <a:pt x="326" y="225"/>
                    <a:pt x="243" y="221"/>
                  </a:cubicBezTo>
                  <a:cubicBezTo>
                    <a:pt x="330" y="206"/>
                    <a:pt x="327" y="174"/>
                    <a:pt x="327" y="17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7" name="Freeform 148"/>
            <p:cNvSpPr>
              <a:spLocks/>
            </p:cNvSpPr>
            <p:nvPr/>
          </p:nvSpPr>
          <p:spPr bwMode="auto">
            <a:xfrm>
              <a:off x="1549820" y="6390913"/>
              <a:ext cx="68700" cy="74798"/>
            </a:xfrm>
            <a:custGeom>
              <a:avLst/>
              <a:gdLst>
                <a:gd name="T0" fmla="*/ 133 w 143"/>
                <a:gd name="T1" fmla="*/ 63 h 156"/>
                <a:gd name="T2" fmla="*/ 80 w 143"/>
                <a:gd name="T3" fmla="*/ 153 h 156"/>
                <a:gd name="T4" fmla="*/ 51 w 143"/>
                <a:gd name="T5" fmla="*/ 155 h 156"/>
                <a:gd name="T6" fmla="*/ 43 w 143"/>
                <a:gd name="T7" fmla="*/ 139 h 156"/>
                <a:gd name="T8" fmla="*/ 35 w 143"/>
                <a:gd name="T9" fmla="*/ 122 h 156"/>
                <a:gd name="T10" fmla="*/ 14 w 143"/>
                <a:gd name="T11" fmla="*/ 74 h 156"/>
                <a:gd name="T12" fmla="*/ 7 w 143"/>
                <a:gd name="T13" fmla="*/ 57 h 156"/>
                <a:gd name="T14" fmla="*/ 0 w 143"/>
                <a:gd name="T15" fmla="*/ 40 h 156"/>
                <a:gd name="T16" fmla="*/ 43 w 143"/>
                <a:gd name="T17" fmla="*/ 10 h 156"/>
                <a:gd name="T18" fmla="*/ 133 w 143"/>
                <a:gd name="T19"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56">
                  <a:moveTo>
                    <a:pt x="133" y="63"/>
                  </a:moveTo>
                  <a:cubicBezTo>
                    <a:pt x="143" y="103"/>
                    <a:pt x="119" y="143"/>
                    <a:pt x="80" y="153"/>
                  </a:cubicBezTo>
                  <a:cubicBezTo>
                    <a:pt x="70" y="156"/>
                    <a:pt x="60" y="156"/>
                    <a:pt x="51" y="155"/>
                  </a:cubicBezTo>
                  <a:cubicBezTo>
                    <a:pt x="48" y="149"/>
                    <a:pt x="45" y="144"/>
                    <a:pt x="43" y="139"/>
                  </a:cubicBezTo>
                  <a:cubicBezTo>
                    <a:pt x="40" y="133"/>
                    <a:pt x="38" y="128"/>
                    <a:pt x="35" y="122"/>
                  </a:cubicBezTo>
                  <a:cubicBezTo>
                    <a:pt x="28" y="106"/>
                    <a:pt x="21" y="90"/>
                    <a:pt x="14" y="74"/>
                  </a:cubicBezTo>
                  <a:cubicBezTo>
                    <a:pt x="11" y="68"/>
                    <a:pt x="9" y="63"/>
                    <a:pt x="7" y="57"/>
                  </a:cubicBezTo>
                  <a:cubicBezTo>
                    <a:pt x="5" y="52"/>
                    <a:pt x="2" y="46"/>
                    <a:pt x="0" y="40"/>
                  </a:cubicBezTo>
                  <a:cubicBezTo>
                    <a:pt x="10" y="26"/>
                    <a:pt x="25" y="15"/>
                    <a:pt x="43" y="10"/>
                  </a:cubicBezTo>
                  <a:cubicBezTo>
                    <a:pt x="83" y="0"/>
                    <a:pt x="123" y="24"/>
                    <a:pt x="133"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8" name="Freeform 149"/>
            <p:cNvSpPr>
              <a:spLocks/>
            </p:cNvSpPr>
            <p:nvPr/>
          </p:nvSpPr>
          <p:spPr bwMode="auto">
            <a:xfrm>
              <a:off x="1553275" y="6398027"/>
              <a:ext cx="58131" cy="61383"/>
            </a:xfrm>
            <a:custGeom>
              <a:avLst/>
              <a:gdLst>
                <a:gd name="T0" fmla="*/ 113 w 121"/>
                <a:gd name="T1" fmla="*/ 52 h 128"/>
                <a:gd name="T2" fmla="*/ 69 w 121"/>
                <a:gd name="T3" fmla="*/ 125 h 128"/>
                <a:gd name="T4" fmla="*/ 36 w 121"/>
                <a:gd name="T5" fmla="*/ 124 h 128"/>
                <a:gd name="T6" fmla="*/ 28 w 121"/>
                <a:gd name="T7" fmla="*/ 107 h 128"/>
                <a:gd name="T8" fmla="*/ 7 w 121"/>
                <a:gd name="T9" fmla="*/ 59 h 128"/>
                <a:gd name="T10" fmla="*/ 0 w 121"/>
                <a:gd name="T11" fmla="*/ 42 h 128"/>
                <a:gd name="T12" fmla="*/ 40 w 121"/>
                <a:gd name="T13" fmla="*/ 9 h 128"/>
                <a:gd name="T14" fmla="*/ 113 w 121"/>
                <a:gd name="T15" fmla="*/ 52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113" y="52"/>
                  </a:moveTo>
                  <a:cubicBezTo>
                    <a:pt x="121" y="84"/>
                    <a:pt x="102" y="117"/>
                    <a:pt x="69" y="125"/>
                  </a:cubicBezTo>
                  <a:cubicBezTo>
                    <a:pt x="58" y="128"/>
                    <a:pt x="46" y="127"/>
                    <a:pt x="36" y="124"/>
                  </a:cubicBezTo>
                  <a:cubicBezTo>
                    <a:pt x="33" y="118"/>
                    <a:pt x="31" y="113"/>
                    <a:pt x="28" y="107"/>
                  </a:cubicBezTo>
                  <a:cubicBezTo>
                    <a:pt x="21" y="91"/>
                    <a:pt x="14" y="75"/>
                    <a:pt x="7" y="59"/>
                  </a:cubicBezTo>
                  <a:cubicBezTo>
                    <a:pt x="4" y="53"/>
                    <a:pt x="2" y="48"/>
                    <a:pt x="0" y="42"/>
                  </a:cubicBezTo>
                  <a:cubicBezTo>
                    <a:pt x="7" y="26"/>
                    <a:pt x="21" y="13"/>
                    <a:pt x="40" y="9"/>
                  </a:cubicBezTo>
                  <a:cubicBezTo>
                    <a:pt x="72" y="0"/>
                    <a:pt x="104" y="20"/>
                    <a:pt x="113"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9" name="Freeform 150"/>
            <p:cNvSpPr>
              <a:spLocks/>
            </p:cNvSpPr>
            <p:nvPr/>
          </p:nvSpPr>
          <p:spPr bwMode="auto">
            <a:xfrm>
              <a:off x="1648399" y="5457973"/>
              <a:ext cx="170328" cy="134352"/>
            </a:xfrm>
            <a:custGeom>
              <a:avLst/>
              <a:gdLst>
                <a:gd name="T0" fmla="*/ 353 w 355"/>
                <a:gd name="T1" fmla="*/ 2 h 280"/>
                <a:gd name="T2" fmla="*/ 352 w 355"/>
                <a:gd name="T3" fmla="*/ 0 h 280"/>
                <a:gd name="T4" fmla="*/ 307 w 355"/>
                <a:gd name="T5" fmla="*/ 10 h 280"/>
                <a:gd name="T6" fmla="*/ 291 w 355"/>
                <a:gd name="T7" fmla="*/ 14 h 280"/>
                <a:gd name="T8" fmla="*/ 205 w 355"/>
                <a:gd name="T9" fmla="*/ 49 h 280"/>
                <a:gd name="T10" fmla="*/ 192 w 355"/>
                <a:gd name="T11" fmla="*/ 56 h 280"/>
                <a:gd name="T12" fmla="*/ 109 w 355"/>
                <a:gd name="T13" fmla="*/ 112 h 280"/>
                <a:gd name="T14" fmla="*/ 97 w 355"/>
                <a:gd name="T15" fmla="*/ 122 h 280"/>
                <a:gd name="T16" fmla="*/ 97 w 355"/>
                <a:gd name="T17" fmla="*/ 122 h 280"/>
                <a:gd name="T18" fmla="*/ 16 w 355"/>
                <a:gd name="T19" fmla="*/ 204 h 280"/>
                <a:gd name="T20" fmla="*/ 15 w 355"/>
                <a:gd name="T21" fmla="*/ 253 h 280"/>
                <a:gd name="T22" fmla="*/ 104 w 355"/>
                <a:gd name="T23" fmla="*/ 136 h 280"/>
                <a:gd name="T24" fmla="*/ 102 w 355"/>
                <a:gd name="T25" fmla="*/ 280 h 280"/>
                <a:gd name="T26" fmla="*/ 140 w 355"/>
                <a:gd name="T27" fmla="*/ 150 h 280"/>
                <a:gd name="T28" fmla="*/ 192 w 355"/>
                <a:gd name="T29" fmla="*/ 275 h 280"/>
                <a:gd name="T30" fmla="*/ 175 w 355"/>
                <a:gd name="T31" fmla="*/ 134 h 280"/>
                <a:gd name="T32" fmla="*/ 279 w 355"/>
                <a:gd name="T33" fmla="*/ 231 h 280"/>
                <a:gd name="T34" fmla="*/ 239 w 355"/>
                <a:gd name="T35" fmla="*/ 144 h 280"/>
                <a:gd name="T36" fmla="*/ 330 w 355"/>
                <a:gd name="T37" fmla="*/ 169 h 280"/>
                <a:gd name="T38" fmla="*/ 259 w 355"/>
                <a:gd name="T39" fmla="*/ 98 h 280"/>
                <a:gd name="T40" fmla="*/ 353 w 355"/>
                <a:gd name="T41" fmla="*/ 84 h 280"/>
                <a:gd name="T42" fmla="*/ 269 w 355"/>
                <a:gd name="T43" fmla="*/ 49 h 280"/>
                <a:gd name="T44" fmla="*/ 353 w 355"/>
                <a:gd name="T4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280">
                  <a:moveTo>
                    <a:pt x="353" y="2"/>
                  </a:moveTo>
                  <a:cubicBezTo>
                    <a:pt x="353" y="2"/>
                    <a:pt x="352" y="1"/>
                    <a:pt x="352" y="0"/>
                  </a:cubicBezTo>
                  <a:cubicBezTo>
                    <a:pt x="337" y="3"/>
                    <a:pt x="322" y="6"/>
                    <a:pt x="307" y="10"/>
                  </a:cubicBezTo>
                  <a:cubicBezTo>
                    <a:pt x="302" y="11"/>
                    <a:pt x="296" y="13"/>
                    <a:pt x="291" y="14"/>
                  </a:cubicBezTo>
                  <a:cubicBezTo>
                    <a:pt x="261" y="23"/>
                    <a:pt x="232" y="35"/>
                    <a:pt x="205" y="49"/>
                  </a:cubicBezTo>
                  <a:cubicBezTo>
                    <a:pt x="200" y="51"/>
                    <a:pt x="196" y="53"/>
                    <a:pt x="192" y="56"/>
                  </a:cubicBezTo>
                  <a:cubicBezTo>
                    <a:pt x="163" y="72"/>
                    <a:pt x="135" y="91"/>
                    <a:pt x="109" y="112"/>
                  </a:cubicBezTo>
                  <a:cubicBezTo>
                    <a:pt x="105" y="115"/>
                    <a:pt x="101" y="119"/>
                    <a:pt x="97" y="122"/>
                  </a:cubicBezTo>
                  <a:cubicBezTo>
                    <a:pt x="97" y="122"/>
                    <a:pt x="97" y="122"/>
                    <a:pt x="97" y="122"/>
                  </a:cubicBezTo>
                  <a:cubicBezTo>
                    <a:pt x="68" y="146"/>
                    <a:pt x="41" y="174"/>
                    <a:pt x="16" y="204"/>
                  </a:cubicBezTo>
                  <a:cubicBezTo>
                    <a:pt x="0" y="241"/>
                    <a:pt x="15" y="253"/>
                    <a:pt x="15" y="253"/>
                  </a:cubicBezTo>
                  <a:cubicBezTo>
                    <a:pt x="15" y="253"/>
                    <a:pt x="56" y="270"/>
                    <a:pt x="104" y="136"/>
                  </a:cubicBezTo>
                  <a:cubicBezTo>
                    <a:pt x="59" y="267"/>
                    <a:pt x="102" y="280"/>
                    <a:pt x="102" y="280"/>
                  </a:cubicBezTo>
                  <a:cubicBezTo>
                    <a:pt x="102" y="280"/>
                    <a:pt x="144" y="279"/>
                    <a:pt x="140" y="150"/>
                  </a:cubicBezTo>
                  <a:cubicBezTo>
                    <a:pt x="150" y="279"/>
                    <a:pt x="192" y="275"/>
                    <a:pt x="192" y="275"/>
                  </a:cubicBezTo>
                  <a:cubicBezTo>
                    <a:pt x="192" y="275"/>
                    <a:pt x="232" y="257"/>
                    <a:pt x="175" y="134"/>
                  </a:cubicBezTo>
                  <a:cubicBezTo>
                    <a:pt x="241" y="253"/>
                    <a:pt x="279" y="231"/>
                    <a:pt x="279" y="231"/>
                  </a:cubicBezTo>
                  <a:cubicBezTo>
                    <a:pt x="279" y="231"/>
                    <a:pt x="300" y="206"/>
                    <a:pt x="239" y="144"/>
                  </a:cubicBezTo>
                  <a:cubicBezTo>
                    <a:pt x="310" y="194"/>
                    <a:pt x="330" y="169"/>
                    <a:pt x="330" y="169"/>
                  </a:cubicBezTo>
                  <a:cubicBezTo>
                    <a:pt x="330" y="169"/>
                    <a:pt x="343" y="138"/>
                    <a:pt x="259" y="98"/>
                  </a:cubicBezTo>
                  <a:cubicBezTo>
                    <a:pt x="344" y="116"/>
                    <a:pt x="353" y="84"/>
                    <a:pt x="353" y="84"/>
                  </a:cubicBezTo>
                  <a:cubicBezTo>
                    <a:pt x="353" y="84"/>
                    <a:pt x="352" y="53"/>
                    <a:pt x="269" y="49"/>
                  </a:cubicBezTo>
                  <a:cubicBezTo>
                    <a:pt x="355" y="34"/>
                    <a:pt x="353" y="2"/>
                    <a:pt x="353" y="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0" name="Freeform 151"/>
            <p:cNvSpPr>
              <a:spLocks/>
            </p:cNvSpPr>
            <p:nvPr/>
          </p:nvSpPr>
          <p:spPr bwMode="auto">
            <a:xfrm>
              <a:off x="1694944" y="5481550"/>
              <a:ext cx="53659" cy="40244"/>
            </a:xfrm>
            <a:custGeom>
              <a:avLst/>
              <a:gdLst>
                <a:gd name="T0" fmla="*/ 108 w 112"/>
                <a:gd name="T1" fmla="*/ 0 h 84"/>
                <a:gd name="T2" fmla="*/ 53 w 112"/>
                <a:gd name="T3" fmla="*/ 79 h 84"/>
                <a:gd name="T4" fmla="*/ 0 w 112"/>
                <a:gd name="T5" fmla="*/ 73 h 84"/>
                <a:gd name="T6" fmla="*/ 12 w 112"/>
                <a:gd name="T7" fmla="*/ 63 h 84"/>
                <a:gd name="T8" fmla="*/ 95 w 112"/>
                <a:gd name="T9" fmla="*/ 7 h 84"/>
                <a:gd name="T10" fmla="*/ 108 w 112"/>
                <a:gd name="T11" fmla="*/ 0 h 84"/>
              </a:gdLst>
              <a:ahLst/>
              <a:cxnLst>
                <a:cxn ang="0">
                  <a:pos x="T0" y="T1"/>
                </a:cxn>
                <a:cxn ang="0">
                  <a:pos x="T2" y="T3"/>
                </a:cxn>
                <a:cxn ang="0">
                  <a:pos x="T4" y="T5"/>
                </a:cxn>
                <a:cxn ang="0">
                  <a:pos x="T6" y="T7"/>
                </a:cxn>
                <a:cxn ang="0">
                  <a:pos x="T8" y="T9"/>
                </a:cxn>
                <a:cxn ang="0">
                  <a:pos x="T10" y="T11"/>
                </a:cxn>
              </a:cxnLst>
              <a:rect l="0" t="0" r="r" b="b"/>
              <a:pathLst>
                <a:path w="112" h="84">
                  <a:moveTo>
                    <a:pt x="108" y="0"/>
                  </a:moveTo>
                  <a:cubicBezTo>
                    <a:pt x="112" y="36"/>
                    <a:pt x="89" y="70"/>
                    <a:pt x="53" y="79"/>
                  </a:cubicBezTo>
                  <a:cubicBezTo>
                    <a:pt x="34" y="84"/>
                    <a:pt x="16" y="81"/>
                    <a:pt x="0" y="73"/>
                  </a:cubicBezTo>
                  <a:cubicBezTo>
                    <a:pt x="4" y="70"/>
                    <a:pt x="8" y="66"/>
                    <a:pt x="12" y="63"/>
                  </a:cubicBezTo>
                  <a:cubicBezTo>
                    <a:pt x="38" y="42"/>
                    <a:pt x="66" y="23"/>
                    <a:pt x="95" y="7"/>
                  </a:cubicBezTo>
                  <a:cubicBezTo>
                    <a:pt x="99" y="4"/>
                    <a:pt x="103" y="2"/>
                    <a:pt x="108" y="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1" name="Freeform 152"/>
            <p:cNvSpPr>
              <a:spLocks/>
            </p:cNvSpPr>
            <p:nvPr/>
          </p:nvSpPr>
          <p:spPr bwMode="auto">
            <a:xfrm>
              <a:off x="1700635" y="5484802"/>
              <a:ext cx="39838" cy="29878"/>
            </a:xfrm>
            <a:custGeom>
              <a:avLst/>
              <a:gdLst>
                <a:gd name="T0" fmla="*/ 83 w 83"/>
                <a:gd name="T1" fmla="*/ 0 h 62"/>
                <a:gd name="T2" fmla="*/ 37 w 83"/>
                <a:gd name="T3" fmla="*/ 59 h 62"/>
                <a:gd name="T4" fmla="*/ 0 w 83"/>
                <a:gd name="T5" fmla="*/ 56 h 62"/>
                <a:gd name="T6" fmla="*/ 83 w 83"/>
                <a:gd name="T7" fmla="*/ 0 h 62"/>
              </a:gdLst>
              <a:ahLst/>
              <a:cxnLst>
                <a:cxn ang="0">
                  <a:pos x="T0" y="T1"/>
                </a:cxn>
                <a:cxn ang="0">
                  <a:pos x="T2" y="T3"/>
                </a:cxn>
                <a:cxn ang="0">
                  <a:pos x="T4" y="T5"/>
                </a:cxn>
                <a:cxn ang="0">
                  <a:pos x="T6" y="T7"/>
                </a:cxn>
              </a:cxnLst>
              <a:rect l="0" t="0" r="r" b="b"/>
              <a:pathLst>
                <a:path w="83" h="62">
                  <a:moveTo>
                    <a:pt x="83" y="0"/>
                  </a:moveTo>
                  <a:cubicBezTo>
                    <a:pt x="83" y="27"/>
                    <a:pt x="65" y="52"/>
                    <a:pt x="37" y="59"/>
                  </a:cubicBezTo>
                  <a:cubicBezTo>
                    <a:pt x="24" y="62"/>
                    <a:pt x="11" y="61"/>
                    <a:pt x="0" y="56"/>
                  </a:cubicBezTo>
                  <a:cubicBezTo>
                    <a:pt x="26" y="35"/>
                    <a:pt x="54" y="16"/>
                    <a:pt x="83" y="0"/>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2" name="Freeform 153"/>
            <p:cNvSpPr>
              <a:spLocks/>
            </p:cNvSpPr>
            <p:nvPr/>
          </p:nvSpPr>
          <p:spPr bwMode="auto">
            <a:xfrm>
              <a:off x="1498600" y="5455127"/>
              <a:ext cx="468503" cy="770540"/>
            </a:xfrm>
            <a:custGeom>
              <a:avLst/>
              <a:gdLst>
                <a:gd name="T0" fmla="*/ 416 w 976"/>
                <a:gd name="T1" fmla="*/ 1592 h 1605"/>
                <a:gd name="T2" fmla="*/ 1 w 976"/>
                <a:gd name="T3" fmla="*/ 1364 h 1605"/>
                <a:gd name="T4" fmla="*/ 0 w 976"/>
                <a:gd name="T5" fmla="*/ 1341 h 1605"/>
                <a:gd name="T6" fmla="*/ 1 w 976"/>
                <a:gd name="T7" fmla="*/ 1317 h 1605"/>
                <a:gd name="T8" fmla="*/ 1 w 976"/>
                <a:gd name="T9" fmla="*/ 1277 h 1605"/>
                <a:gd name="T10" fmla="*/ 2 w 976"/>
                <a:gd name="T11" fmla="*/ 1252 h 1605"/>
                <a:gd name="T12" fmla="*/ 3 w 976"/>
                <a:gd name="T13" fmla="*/ 1226 h 1605"/>
                <a:gd name="T14" fmla="*/ 4 w 976"/>
                <a:gd name="T15" fmla="*/ 1204 h 1605"/>
                <a:gd name="T16" fmla="*/ 5 w 976"/>
                <a:gd name="T17" fmla="*/ 1182 h 1605"/>
                <a:gd name="T18" fmla="*/ 5 w 976"/>
                <a:gd name="T19" fmla="*/ 1180 h 1605"/>
                <a:gd name="T20" fmla="*/ 10 w 976"/>
                <a:gd name="T21" fmla="*/ 1123 h 1605"/>
                <a:gd name="T22" fmla="*/ 11 w 976"/>
                <a:gd name="T23" fmla="*/ 1111 h 1605"/>
                <a:gd name="T24" fmla="*/ 15 w 976"/>
                <a:gd name="T25" fmla="*/ 1069 h 1605"/>
                <a:gd name="T26" fmla="*/ 20 w 976"/>
                <a:gd name="T27" fmla="*/ 1032 h 1605"/>
                <a:gd name="T28" fmla="*/ 21 w 976"/>
                <a:gd name="T29" fmla="*/ 1016 h 1605"/>
                <a:gd name="T30" fmla="*/ 24 w 976"/>
                <a:gd name="T31" fmla="*/ 994 h 1605"/>
                <a:gd name="T32" fmla="*/ 30 w 976"/>
                <a:gd name="T33" fmla="*/ 956 h 1605"/>
                <a:gd name="T34" fmla="*/ 44 w 976"/>
                <a:gd name="T35" fmla="*/ 878 h 1605"/>
                <a:gd name="T36" fmla="*/ 48 w 976"/>
                <a:gd name="T37" fmla="*/ 857 h 1605"/>
                <a:gd name="T38" fmla="*/ 58 w 976"/>
                <a:gd name="T39" fmla="*/ 811 h 1605"/>
                <a:gd name="T40" fmla="*/ 70 w 976"/>
                <a:gd name="T41" fmla="*/ 758 h 1605"/>
                <a:gd name="T42" fmla="*/ 81 w 976"/>
                <a:gd name="T43" fmla="*/ 717 h 1605"/>
                <a:gd name="T44" fmla="*/ 94 w 976"/>
                <a:gd name="T45" fmla="*/ 671 h 1605"/>
                <a:gd name="T46" fmla="*/ 137 w 976"/>
                <a:gd name="T47" fmla="*/ 545 h 1605"/>
                <a:gd name="T48" fmla="*/ 160 w 976"/>
                <a:gd name="T49" fmla="*/ 490 h 1605"/>
                <a:gd name="T50" fmla="*/ 171 w 976"/>
                <a:gd name="T51" fmla="*/ 465 h 1605"/>
                <a:gd name="T52" fmla="*/ 239 w 976"/>
                <a:gd name="T53" fmla="*/ 334 h 1605"/>
                <a:gd name="T54" fmla="*/ 328 w 976"/>
                <a:gd name="T55" fmla="*/ 210 h 1605"/>
                <a:gd name="T56" fmla="*/ 409 w 976"/>
                <a:gd name="T57" fmla="*/ 128 h 1605"/>
                <a:gd name="T58" fmla="*/ 504 w 976"/>
                <a:gd name="T59" fmla="*/ 62 h 1605"/>
                <a:gd name="T60" fmla="*/ 603 w 976"/>
                <a:gd name="T61" fmla="*/ 20 h 1605"/>
                <a:gd name="T62" fmla="*/ 664 w 976"/>
                <a:gd name="T63" fmla="*/ 6 h 1605"/>
                <a:gd name="T64" fmla="*/ 789 w 976"/>
                <a:gd name="T65"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6" h="1605">
                  <a:moveTo>
                    <a:pt x="931" y="543"/>
                  </a:moveTo>
                  <a:cubicBezTo>
                    <a:pt x="976" y="1096"/>
                    <a:pt x="745" y="1566"/>
                    <a:pt x="416" y="1592"/>
                  </a:cubicBezTo>
                  <a:cubicBezTo>
                    <a:pt x="264" y="1605"/>
                    <a:pt x="119" y="1521"/>
                    <a:pt x="1" y="1374"/>
                  </a:cubicBezTo>
                  <a:cubicBezTo>
                    <a:pt x="1" y="1371"/>
                    <a:pt x="1" y="1368"/>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3" y="0"/>
                    <a:pt x="771" y="1"/>
                    <a:pt x="789" y="3"/>
                  </a:cubicBezTo>
                  <a:cubicBezTo>
                    <a:pt x="864" y="155"/>
                    <a:pt x="915" y="341"/>
                    <a:pt x="931" y="54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2" name="Group 131"/>
          <p:cNvGrpSpPr/>
          <p:nvPr/>
        </p:nvGrpSpPr>
        <p:grpSpPr>
          <a:xfrm>
            <a:off x="7742190" y="5299027"/>
            <a:ext cx="974202" cy="1287620"/>
            <a:chOff x="7742190" y="5299027"/>
            <a:chExt cx="974202" cy="1287620"/>
          </a:xfrm>
        </p:grpSpPr>
        <p:sp>
          <p:nvSpPr>
            <p:cNvPr id="7" name="Freeform 7"/>
            <p:cNvSpPr>
              <a:spLocks/>
            </p:cNvSpPr>
            <p:nvPr/>
          </p:nvSpPr>
          <p:spPr bwMode="auto">
            <a:xfrm>
              <a:off x="7742190" y="5299027"/>
              <a:ext cx="974202" cy="1287620"/>
            </a:xfrm>
            <a:custGeom>
              <a:avLst/>
              <a:gdLst>
                <a:gd name="T0" fmla="*/ 2022 w 2029"/>
                <a:gd name="T1" fmla="*/ 1536 h 2682"/>
                <a:gd name="T2" fmla="*/ 2027 w 2029"/>
                <a:gd name="T3" fmla="*/ 1740 h 2682"/>
                <a:gd name="T4" fmla="*/ 1949 w 2029"/>
                <a:gd name="T5" fmla="*/ 2087 h 2682"/>
                <a:gd name="T6" fmla="*/ 1875 w 2029"/>
                <a:gd name="T7" fmla="*/ 2230 h 2682"/>
                <a:gd name="T8" fmla="*/ 1832 w 2029"/>
                <a:gd name="T9" fmla="*/ 2293 h 2682"/>
                <a:gd name="T10" fmla="*/ 1790 w 2029"/>
                <a:gd name="T11" fmla="*/ 2346 h 2682"/>
                <a:gd name="T12" fmla="*/ 1294 w 2029"/>
                <a:gd name="T13" fmla="*/ 2649 h 2682"/>
                <a:gd name="T14" fmla="*/ 954 w 2029"/>
                <a:gd name="T15" fmla="*/ 2677 h 2682"/>
                <a:gd name="T16" fmla="*/ 872 w 2029"/>
                <a:gd name="T17" fmla="*/ 2665 h 2682"/>
                <a:gd name="T18" fmla="*/ 753 w 2029"/>
                <a:gd name="T19" fmla="*/ 2636 h 2682"/>
                <a:gd name="T20" fmla="*/ 603 w 2029"/>
                <a:gd name="T21" fmla="*/ 2572 h 2682"/>
                <a:gd name="T22" fmla="*/ 515 w 2029"/>
                <a:gd name="T23" fmla="*/ 2520 h 2682"/>
                <a:gd name="T24" fmla="*/ 405 w 2029"/>
                <a:gd name="T25" fmla="*/ 2434 h 2682"/>
                <a:gd name="T26" fmla="*/ 267 w 2029"/>
                <a:gd name="T27" fmla="*/ 2282 h 2682"/>
                <a:gd name="T28" fmla="*/ 182 w 2029"/>
                <a:gd name="T29" fmla="*/ 2150 h 2682"/>
                <a:gd name="T30" fmla="*/ 176 w 2029"/>
                <a:gd name="T31" fmla="*/ 2140 h 2682"/>
                <a:gd name="T32" fmla="*/ 141 w 2029"/>
                <a:gd name="T33" fmla="*/ 2071 h 2682"/>
                <a:gd name="T34" fmla="*/ 107 w 2029"/>
                <a:gd name="T35" fmla="*/ 1989 h 2682"/>
                <a:gd name="T36" fmla="*/ 97 w 2029"/>
                <a:gd name="T37" fmla="*/ 1964 h 2682"/>
                <a:gd name="T38" fmla="*/ 57 w 2029"/>
                <a:gd name="T39" fmla="*/ 1834 h 2682"/>
                <a:gd name="T40" fmla="*/ 9 w 2029"/>
                <a:gd name="T41" fmla="*/ 1550 h 2682"/>
                <a:gd name="T42" fmla="*/ 1 w 2029"/>
                <a:gd name="T43" fmla="*/ 1409 h 2682"/>
                <a:gd name="T44" fmla="*/ 0 w 2029"/>
                <a:gd name="T45" fmla="*/ 1384 h 2682"/>
                <a:gd name="T46" fmla="*/ 0 w 2029"/>
                <a:gd name="T47" fmla="*/ 1362 h 2682"/>
                <a:gd name="T48" fmla="*/ 0 w 2029"/>
                <a:gd name="T49" fmla="*/ 1316 h 2682"/>
                <a:gd name="T50" fmla="*/ 1 w 2029"/>
                <a:gd name="T51" fmla="*/ 1263 h 2682"/>
                <a:gd name="T52" fmla="*/ 2 w 2029"/>
                <a:gd name="T53" fmla="*/ 1226 h 2682"/>
                <a:gd name="T54" fmla="*/ 4 w 2029"/>
                <a:gd name="T55" fmla="*/ 1189 h 2682"/>
                <a:gd name="T56" fmla="*/ 5 w 2029"/>
                <a:gd name="T57" fmla="*/ 1180 h 2682"/>
                <a:gd name="T58" fmla="*/ 9 w 2029"/>
                <a:gd name="T59" fmla="*/ 1118 h 2682"/>
                <a:gd name="T60" fmla="*/ 14 w 2029"/>
                <a:gd name="T61" fmla="*/ 1069 h 2682"/>
                <a:gd name="T62" fmla="*/ 19 w 2029"/>
                <a:gd name="T63" fmla="*/ 1031 h 2682"/>
                <a:gd name="T64" fmla="*/ 24 w 2029"/>
                <a:gd name="T65" fmla="*/ 993 h 2682"/>
                <a:gd name="T66" fmla="*/ 31 w 2029"/>
                <a:gd name="T67" fmla="*/ 948 h 2682"/>
                <a:gd name="T68" fmla="*/ 47 w 2029"/>
                <a:gd name="T69" fmla="*/ 857 h 2682"/>
                <a:gd name="T70" fmla="*/ 68 w 2029"/>
                <a:gd name="T71" fmla="*/ 765 h 2682"/>
                <a:gd name="T72" fmla="*/ 80 w 2029"/>
                <a:gd name="T73" fmla="*/ 717 h 2682"/>
                <a:gd name="T74" fmla="*/ 98 w 2029"/>
                <a:gd name="T75" fmla="*/ 655 h 2682"/>
                <a:gd name="T76" fmla="*/ 159 w 2029"/>
                <a:gd name="T77" fmla="*/ 490 h 2682"/>
                <a:gd name="T78" fmla="*/ 183 w 2029"/>
                <a:gd name="T79" fmla="*/ 437 h 2682"/>
                <a:gd name="T80" fmla="*/ 327 w 2029"/>
                <a:gd name="T81" fmla="*/ 210 h 2682"/>
                <a:gd name="T82" fmla="*/ 420 w 2029"/>
                <a:gd name="T83" fmla="*/ 118 h 2682"/>
                <a:gd name="T84" fmla="*/ 602 w 2029"/>
                <a:gd name="T85" fmla="*/ 20 h 2682"/>
                <a:gd name="T86" fmla="*/ 735 w 2029"/>
                <a:gd name="T87" fmla="*/ 0 h 2682"/>
                <a:gd name="T88" fmla="*/ 1082 w 2029"/>
                <a:gd name="T89" fmla="*/ 99 h 2682"/>
                <a:gd name="T90" fmla="*/ 1194 w 2029"/>
                <a:gd name="T91" fmla="*/ 169 h 2682"/>
                <a:gd name="T92" fmla="*/ 1256 w 2029"/>
                <a:gd name="T93" fmla="*/ 215 h 2682"/>
                <a:gd name="T94" fmla="*/ 1346 w 2029"/>
                <a:gd name="T95" fmla="*/ 292 h 2682"/>
                <a:gd name="T96" fmla="*/ 1381 w 2029"/>
                <a:gd name="T97" fmla="*/ 325 h 2682"/>
                <a:gd name="T98" fmla="*/ 1463 w 2029"/>
                <a:gd name="T99" fmla="*/ 409 h 2682"/>
                <a:gd name="T100" fmla="*/ 1535 w 2029"/>
                <a:gd name="T101" fmla="*/ 491 h 2682"/>
                <a:gd name="T102" fmla="*/ 1607 w 2029"/>
                <a:gd name="T103" fmla="*/ 582 h 2682"/>
                <a:gd name="T104" fmla="*/ 1637 w 2029"/>
                <a:gd name="T105" fmla="*/ 623 h 2682"/>
                <a:gd name="T106" fmla="*/ 1679 w 2029"/>
                <a:gd name="T107" fmla="*/ 683 h 2682"/>
                <a:gd name="T108" fmla="*/ 1701 w 2029"/>
                <a:gd name="T109" fmla="*/ 715 h 2682"/>
                <a:gd name="T110" fmla="*/ 1720 w 2029"/>
                <a:gd name="T111" fmla="*/ 745 h 2682"/>
                <a:gd name="T112" fmla="*/ 1742 w 2029"/>
                <a:gd name="T113" fmla="*/ 782 h 2682"/>
                <a:gd name="T114" fmla="*/ 1761 w 2029"/>
                <a:gd name="T115" fmla="*/ 812 h 2682"/>
                <a:gd name="T116" fmla="*/ 1797 w 2029"/>
                <a:gd name="T117" fmla="*/ 875 h 2682"/>
                <a:gd name="T118" fmla="*/ 1854 w 2029"/>
                <a:gd name="T119" fmla="*/ 988 h 2682"/>
                <a:gd name="T120" fmla="*/ 1900 w 2029"/>
                <a:gd name="T121" fmla="*/ 108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9" h="2682">
                  <a:moveTo>
                    <a:pt x="1986" y="1339"/>
                  </a:moveTo>
                  <a:cubicBezTo>
                    <a:pt x="1998" y="1385"/>
                    <a:pt x="2007" y="1430"/>
                    <a:pt x="2014" y="1475"/>
                  </a:cubicBezTo>
                  <a:cubicBezTo>
                    <a:pt x="2017" y="1495"/>
                    <a:pt x="2020" y="1516"/>
                    <a:pt x="2022" y="1536"/>
                  </a:cubicBezTo>
                  <a:cubicBezTo>
                    <a:pt x="2026" y="1571"/>
                    <a:pt x="2028" y="1604"/>
                    <a:pt x="2029" y="1638"/>
                  </a:cubicBezTo>
                  <a:cubicBezTo>
                    <a:pt x="2029" y="1645"/>
                    <a:pt x="2029" y="1652"/>
                    <a:pt x="2029" y="1658"/>
                  </a:cubicBezTo>
                  <a:cubicBezTo>
                    <a:pt x="2029" y="1686"/>
                    <a:pt x="2029" y="1713"/>
                    <a:pt x="2027" y="1740"/>
                  </a:cubicBezTo>
                  <a:cubicBezTo>
                    <a:pt x="2023" y="1820"/>
                    <a:pt x="2010" y="1897"/>
                    <a:pt x="1990" y="1970"/>
                  </a:cubicBezTo>
                  <a:cubicBezTo>
                    <a:pt x="1981" y="2001"/>
                    <a:pt x="1971" y="2032"/>
                    <a:pt x="1959" y="2061"/>
                  </a:cubicBezTo>
                  <a:cubicBezTo>
                    <a:pt x="1956" y="2070"/>
                    <a:pt x="1953" y="2078"/>
                    <a:pt x="1949" y="2087"/>
                  </a:cubicBezTo>
                  <a:cubicBezTo>
                    <a:pt x="1947" y="2093"/>
                    <a:pt x="1944" y="2099"/>
                    <a:pt x="1941" y="2106"/>
                  </a:cubicBezTo>
                  <a:cubicBezTo>
                    <a:pt x="1930" y="2130"/>
                    <a:pt x="1919" y="2153"/>
                    <a:pt x="1906" y="2176"/>
                  </a:cubicBezTo>
                  <a:cubicBezTo>
                    <a:pt x="1897" y="2195"/>
                    <a:pt x="1886" y="2213"/>
                    <a:pt x="1875" y="2230"/>
                  </a:cubicBezTo>
                  <a:cubicBezTo>
                    <a:pt x="1874" y="2232"/>
                    <a:pt x="1873" y="2233"/>
                    <a:pt x="1872" y="2235"/>
                  </a:cubicBezTo>
                  <a:cubicBezTo>
                    <a:pt x="1871" y="2237"/>
                    <a:pt x="1869" y="2240"/>
                    <a:pt x="1867" y="2243"/>
                  </a:cubicBezTo>
                  <a:cubicBezTo>
                    <a:pt x="1856" y="2260"/>
                    <a:pt x="1844" y="2277"/>
                    <a:pt x="1832" y="2293"/>
                  </a:cubicBezTo>
                  <a:cubicBezTo>
                    <a:pt x="1822" y="2307"/>
                    <a:pt x="1810" y="2321"/>
                    <a:pt x="1799" y="2335"/>
                  </a:cubicBezTo>
                  <a:cubicBezTo>
                    <a:pt x="1798" y="2336"/>
                    <a:pt x="1798" y="2336"/>
                    <a:pt x="1797" y="2337"/>
                  </a:cubicBezTo>
                  <a:cubicBezTo>
                    <a:pt x="1795" y="2340"/>
                    <a:pt x="1792" y="2343"/>
                    <a:pt x="1790" y="2346"/>
                  </a:cubicBezTo>
                  <a:cubicBezTo>
                    <a:pt x="1761" y="2379"/>
                    <a:pt x="1731" y="2409"/>
                    <a:pt x="1698" y="2438"/>
                  </a:cubicBezTo>
                  <a:cubicBezTo>
                    <a:pt x="1619" y="2507"/>
                    <a:pt x="1527" y="2564"/>
                    <a:pt x="1426" y="2605"/>
                  </a:cubicBezTo>
                  <a:cubicBezTo>
                    <a:pt x="1384" y="2622"/>
                    <a:pt x="1340" y="2637"/>
                    <a:pt x="1294" y="2649"/>
                  </a:cubicBezTo>
                  <a:cubicBezTo>
                    <a:pt x="1204" y="2672"/>
                    <a:pt x="1115" y="2682"/>
                    <a:pt x="1026" y="2681"/>
                  </a:cubicBezTo>
                  <a:cubicBezTo>
                    <a:pt x="1022" y="2681"/>
                    <a:pt x="1018" y="2680"/>
                    <a:pt x="1013" y="2680"/>
                  </a:cubicBezTo>
                  <a:cubicBezTo>
                    <a:pt x="993" y="2680"/>
                    <a:pt x="974" y="2678"/>
                    <a:pt x="954" y="2677"/>
                  </a:cubicBezTo>
                  <a:cubicBezTo>
                    <a:pt x="950" y="2676"/>
                    <a:pt x="945" y="2676"/>
                    <a:pt x="940" y="2675"/>
                  </a:cubicBezTo>
                  <a:cubicBezTo>
                    <a:pt x="917" y="2673"/>
                    <a:pt x="894" y="2669"/>
                    <a:pt x="872" y="2665"/>
                  </a:cubicBezTo>
                  <a:cubicBezTo>
                    <a:pt x="872" y="2665"/>
                    <a:pt x="872" y="2665"/>
                    <a:pt x="872" y="2665"/>
                  </a:cubicBezTo>
                  <a:cubicBezTo>
                    <a:pt x="858" y="2663"/>
                    <a:pt x="845" y="2660"/>
                    <a:pt x="832" y="2657"/>
                  </a:cubicBezTo>
                  <a:cubicBezTo>
                    <a:pt x="827" y="2656"/>
                    <a:pt x="822" y="2655"/>
                    <a:pt x="817" y="2654"/>
                  </a:cubicBezTo>
                  <a:cubicBezTo>
                    <a:pt x="796" y="2648"/>
                    <a:pt x="774" y="2642"/>
                    <a:pt x="753" y="2636"/>
                  </a:cubicBezTo>
                  <a:cubicBezTo>
                    <a:pt x="744" y="2633"/>
                    <a:pt x="735" y="2629"/>
                    <a:pt x="725" y="2626"/>
                  </a:cubicBezTo>
                  <a:cubicBezTo>
                    <a:pt x="725" y="2626"/>
                    <a:pt x="725" y="2626"/>
                    <a:pt x="725" y="2626"/>
                  </a:cubicBezTo>
                  <a:cubicBezTo>
                    <a:pt x="683" y="2611"/>
                    <a:pt x="642" y="2593"/>
                    <a:pt x="603" y="2572"/>
                  </a:cubicBezTo>
                  <a:cubicBezTo>
                    <a:pt x="603" y="2572"/>
                    <a:pt x="603" y="2572"/>
                    <a:pt x="603" y="2572"/>
                  </a:cubicBezTo>
                  <a:cubicBezTo>
                    <a:pt x="581" y="2561"/>
                    <a:pt x="559" y="2548"/>
                    <a:pt x="538" y="2535"/>
                  </a:cubicBezTo>
                  <a:cubicBezTo>
                    <a:pt x="530" y="2530"/>
                    <a:pt x="523" y="2525"/>
                    <a:pt x="515" y="2520"/>
                  </a:cubicBezTo>
                  <a:cubicBezTo>
                    <a:pt x="503" y="2512"/>
                    <a:pt x="491" y="2503"/>
                    <a:pt x="479" y="2494"/>
                  </a:cubicBezTo>
                  <a:cubicBezTo>
                    <a:pt x="469" y="2487"/>
                    <a:pt x="459" y="2479"/>
                    <a:pt x="449" y="2472"/>
                  </a:cubicBezTo>
                  <a:cubicBezTo>
                    <a:pt x="435" y="2460"/>
                    <a:pt x="420" y="2447"/>
                    <a:pt x="405" y="2434"/>
                  </a:cubicBezTo>
                  <a:cubicBezTo>
                    <a:pt x="385" y="2416"/>
                    <a:pt x="364" y="2396"/>
                    <a:pt x="345" y="2375"/>
                  </a:cubicBezTo>
                  <a:cubicBezTo>
                    <a:pt x="337" y="2367"/>
                    <a:pt x="330" y="2359"/>
                    <a:pt x="322" y="2351"/>
                  </a:cubicBezTo>
                  <a:cubicBezTo>
                    <a:pt x="303" y="2329"/>
                    <a:pt x="285" y="2306"/>
                    <a:pt x="267" y="2282"/>
                  </a:cubicBezTo>
                  <a:cubicBezTo>
                    <a:pt x="256" y="2268"/>
                    <a:pt x="246" y="2254"/>
                    <a:pt x="236" y="2239"/>
                  </a:cubicBezTo>
                  <a:cubicBezTo>
                    <a:pt x="226" y="2225"/>
                    <a:pt x="216" y="2210"/>
                    <a:pt x="207" y="2194"/>
                  </a:cubicBezTo>
                  <a:cubicBezTo>
                    <a:pt x="198" y="2180"/>
                    <a:pt x="190" y="2165"/>
                    <a:pt x="182" y="2150"/>
                  </a:cubicBezTo>
                  <a:cubicBezTo>
                    <a:pt x="180" y="2148"/>
                    <a:pt x="179" y="2146"/>
                    <a:pt x="178" y="2143"/>
                  </a:cubicBezTo>
                  <a:cubicBezTo>
                    <a:pt x="177" y="2143"/>
                    <a:pt x="177" y="2142"/>
                    <a:pt x="177" y="2142"/>
                  </a:cubicBezTo>
                  <a:cubicBezTo>
                    <a:pt x="177" y="2141"/>
                    <a:pt x="176" y="2141"/>
                    <a:pt x="176" y="2140"/>
                  </a:cubicBezTo>
                  <a:cubicBezTo>
                    <a:pt x="169" y="2128"/>
                    <a:pt x="163" y="2116"/>
                    <a:pt x="157" y="2103"/>
                  </a:cubicBezTo>
                  <a:cubicBezTo>
                    <a:pt x="154" y="2098"/>
                    <a:pt x="152" y="2093"/>
                    <a:pt x="149" y="2087"/>
                  </a:cubicBezTo>
                  <a:cubicBezTo>
                    <a:pt x="146" y="2082"/>
                    <a:pt x="144" y="2077"/>
                    <a:pt x="141" y="2071"/>
                  </a:cubicBezTo>
                  <a:cubicBezTo>
                    <a:pt x="134" y="2055"/>
                    <a:pt x="127" y="2039"/>
                    <a:pt x="120" y="2023"/>
                  </a:cubicBezTo>
                  <a:cubicBezTo>
                    <a:pt x="118" y="2017"/>
                    <a:pt x="115" y="2011"/>
                    <a:pt x="113" y="2006"/>
                  </a:cubicBezTo>
                  <a:cubicBezTo>
                    <a:pt x="111" y="2000"/>
                    <a:pt x="109" y="1995"/>
                    <a:pt x="107" y="1989"/>
                  </a:cubicBezTo>
                  <a:cubicBezTo>
                    <a:pt x="106" y="1988"/>
                    <a:pt x="106" y="1986"/>
                    <a:pt x="105" y="1985"/>
                  </a:cubicBezTo>
                  <a:cubicBezTo>
                    <a:pt x="103" y="1978"/>
                    <a:pt x="100" y="1972"/>
                    <a:pt x="98" y="1965"/>
                  </a:cubicBezTo>
                  <a:cubicBezTo>
                    <a:pt x="98" y="1965"/>
                    <a:pt x="97" y="1964"/>
                    <a:pt x="97" y="1964"/>
                  </a:cubicBezTo>
                  <a:cubicBezTo>
                    <a:pt x="97" y="1963"/>
                    <a:pt x="96" y="1961"/>
                    <a:pt x="96" y="1960"/>
                  </a:cubicBezTo>
                  <a:cubicBezTo>
                    <a:pt x="83" y="1925"/>
                    <a:pt x="72" y="1889"/>
                    <a:pt x="62" y="1852"/>
                  </a:cubicBezTo>
                  <a:cubicBezTo>
                    <a:pt x="60" y="1846"/>
                    <a:pt x="59" y="1840"/>
                    <a:pt x="57" y="1834"/>
                  </a:cubicBezTo>
                  <a:cubicBezTo>
                    <a:pt x="54" y="1821"/>
                    <a:pt x="51" y="1808"/>
                    <a:pt x="48" y="1795"/>
                  </a:cubicBezTo>
                  <a:cubicBezTo>
                    <a:pt x="41" y="1766"/>
                    <a:pt x="35" y="1737"/>
                    <a:pt x="30" y="1708"/>
                  </a:cubicBezTo>
                  <a:cubicBezTo>
                    <a:pt x="21" y="1657"/>
                    <a:pt x="14" y="1604"/>
                    <a:pt x="9" y="1550"/>
                  </a:cubicBezTo>
                  <a:cubicBezTo>
                    <a:pt x="7" y="1520"/>
                    <a:pt x="4" y="1489"/>
                    <a:pt x="3" y="1458"/>
                  </a:cubicBezTo>
                  <a:cubicBezTo>
                    <a:pt x="2" y="1453"/>
                    <a:pt x="2" y="1447"/>
                    <a:pt x="2" y="1441"/>
                  </a:cubicBezTo>
                  <a:cubicBezTo>
                    <a:pt x="1" y="1430"/>
                    <a:pt x="1" y="1420"/>
                    <a:pt x="1" y="1409"/>
                  </a:cubicBezTo>
                  <a:cubicBezTo>
                    <a:pt x="1" y="1404"/>
                    <a:pt x="0" y="1399"/>
                    <a:pt x="0" y="1395"/>
                  </a:cubicBezTo>
                  <a:cubicBezTo>
                    <a:pt x="0" y="1395"/>
                    <a:pt x="0" y="1395"/>
                    <a:pt x="0" y="1395"/>
                  </a:cubicBezTo>
                  <a:cubicBezTo>
                    <a:pt x="0" y="1391"/>
                    <a:pt x="0" y="1387"/>
                    <a:pt x="0" y="1384"/>
                  </a:cubicBezTo>
                  <a:cubicBezTo>
                    <a:pt x="0" y="1382"/>
                    <a:pt x="0" y="1379"/>
                    <a:pt x="0" y="1377"/>
                  </a:cubicBezTo>
                  <a:cubicBezTo>
                    <a:pt x="0" y="1373"/>
                    <a:pt x="0" y="1368"/>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5" y="0"/>
                    <a:pt x="775" y="1"/>
                    <a:pt x="796" y="3"/>
                  </a:cubicBezTo>
                  <a:cubicBezTo>
                    <a:pt x="880" y="12"/>
                    <a:pt x="965" y="39"/>
                    <a:pt x="1049" y="81"/>
                  </a:cubicBezTo>
                  <a:cubicBezTo>
                    <a:pt x="1060" y="87"/>
                    <a:pt x="1071" y="93"/>
                    <a:pt x="1082" y="99"/>
                  </a:cubicBezTo>
                  <a:cubicBezTo>
                    <a:pt x="1084" y="100"/>
                    <a:pt x="1085" y="101"/>
                    <a:pt x="1087" y="101"/>
                  </a:cubicBezTo>
                  <a:cubicBezTo>
                    <a:pt x="1095" y="106"/>
                    <a:pt x="1104" y="111"/>
                    <a:pt x="1112" y="116"/>
                  </a:cubicBezTo>
                  <a:cubicBezTo>
                    <a:pt x="1140" y="132"/>
                    <a:pt x="1167" y="150"/>
                    <a:pt x="1194" y="169"/>
                  </a:cubicBezTo>
                  <a:cubicBezTo>
                    <a:pt x="1199" y="172"/>
                    <a:pt x="1203" y="175"/>
                    <a:pt x="1208" y="179"/>
                  </a:cubicBezTo>
                  <a:cubicBezTo>
                    <a:pt x="1213" y="182"/>
                    <a:pt x="1217" y="186"/>
                    <a:pt x="1222" y="189"/>
                  </a:cubicBezTo>
                  <a:cubicBezTo>
                    <a:pt x="1233" y="198"/>
                    <a:pt x="1245" y="206"/>
                    <a:pt x="1256" y="215"/>
                  </a:cubicBezTo>
                  <a:cubicBezTo>
                    <a:pt x="1263" y="221"/>
                    <a:pt x="1271" y="227"/>
                    <a:pt x="1278" y="233"/>
                  </a:cubicBezTo>
                  <a:cubicBezTo>
                    <a:pt x="1296" y="248"/>
                    <a:pt x="1314" y="263"/>
                    <a:pt x="1332" y="279"/>
                  </a:cubicBezTo>
                  <a:cubicBezTo>
                    <a:pt x="1337" y="283"/>
                    <a:pt x="1341" y="287"/>
                    <a:pt x="1346" y="292"/>
                  </a:cubicBezTo>
                  <a:cubicBezTo>
                    <a:pt x="1351" y="296"/>
                    <a:pt x="1356" y="301"/>
                    <a:pt x="1362" y="306"/>
                  </a:cubicBezTo>
                  <a:cubicBezTo>
                    <a:pt x="1364" y="309"/>
                    <a:pt x="1367" y="311"/>
                    <a:pt x="1370" y="314"/>
                  </a:cubicBezTo>
                  <a:cubicBezTo>
                    <a:pt x="1373" y="317"/>
                    <a:pt x="1377" y="321"/>
                    <a:pt x="1381" y="325"/>
                  </a:cubicBezTo>
                  <a:cubicBezTo>
                    <a:pt x="1405" y="348"/>
                    <a:pt x="1429" y="372"/>
                    <a:pt x="1453" y="397"/>
                  </a:cubicBezTo>
                  <a:cubicBezTo>
                    <a:pt x="1456" y="401"/>
                    <a:pt x="1460" y="405"/>
                    <a:pt x="1463" y="409"/>
                  </a:cubicBezTo>
                  <a:cubicBezTo>
                    <a:pt x="1463" y="409"/>
                    <a:pt x="1463" y="409"/>
                    <a:pt x="1463" y="409"/>
                  </a:cubicBezTo>
                  <a:cubicBezTo>
                    <a:pt x="1473" y="419"/>
                    <a:pt x="1482" y="430"/>
                    <a:pt x="1492" y="440"/>
                  </a:cubicBezTo>
                  <a:cubicBezTo>
                    <a:pt x="1506" y="457"/>
                    <a:pt x="1521" y="473"/>
                    <a:pt x="1535" y="490"/>
                  </a:cubicBezTo>
                  <a:cubicBezTo>
                    <a:pt x="1535" y="491"/>
                    <a:pt x="1535" y="491"/>
                    <a:pt x="1535" y="491"/>
                  </a:cubicBezTo>
                  <a:cubicBezTo>
                    <a:pt x="1555" y="515"/>
                    <a:pt x="1574" y="539"/>
                    <a:pt x="1593" y="563"/>
                  </a:cubicBezTo>
                  <a:cubicBezTo>
                    <a:pt x="1598" y="569"/>
                    <a:pt x="1602" y="575"/>
                    <a:pt x="1606" y="581"/>
                  </a:cubicBezTo>
                  <a:cubicBezTo>
                    <a:pt x="1607" y="581"/>
                    <a:pt x="1607" y="582"/>
                    <a:pt x="1607" y="582"/>
                  </a:cubicBezTo>
                  <a:cubicBezTo>
                    <a:pt x="1613" y="590"/>
                    <a:pt x="1618" y="597"/>
                    <a:pt x="1624" y="604"/>
                  </a:cubicBezTo>
                  <a:cubicBezTo>
                    <a:pt x="1625" y="606"/>
                    <a:pt x="1627" y="608"/>
                    <a:pt x="1628" y="610"/>
                  </a:cubicBezTo>
                  <a:cubicBezTo>
                    <a:pt x="1631" y="615"/>
                    <a:pt x="1634" y="619"/>
                    <a:pt x="1637" y="623"/>
                  </a:cubicBezTo>
                  <a:cubicBezTo>
                    <a:pt x="1643" y="631"/>
                    <a:pt x="1649" y="640"/>
                    <a:pt x="1655" y="648"/>
                  </a:cubicBezTo>
                  <a:cubicBezTo>
                    <a:pt x="1657" y="651"/>
                    <a:pt x="1660" y="655"/>
                    <a:pt x="1662" y="658"/>
                  </a:cubicBezTo>
                  <a:cubicBezTo>
                    <a:pt x="1668" y="666"/>
                    <a:pt x="1673" y="675"/>
                    <a:pt x="1679" y="683"/>
                  </a:cubicBezTo>
                  <a:cubicBezTo>
                    <a:pt x="1679" y="683"/>
                    <a:pt x="1679" y="683"/>
                    <a:pt x="1680" y="684"/>
                  </a:cubicBezTo>
                  <a:cubicBezTo>
                    <a:pt x="1682" y="687"/>
                    <a:pt x="1685" y="691"/>
                    <a:pt x="1687" y="695"/>
                  </a:cubicBezTo>
                  <a:cubicBezTo>
                    <a:pt x="1692" y="702"/>
                    <a:pt x="1696" y="709"/>
                    <a:pt x="1701" y="715"/>
                  </a:cubicBezTo>
                  <a:cubicBezTo>
                    <a:pt x="1702" y="717"/>
                    <a:pt x="1703" y="719"/>
                    <a:pt x="1704" y="720"/>
                  </a:cubicBezTo>
                  <a:cubicBezTo>
                    <a:pt x="1704" y="720"/>
                    <a:pt x="1704" y="720"/>
                    <a:pt x="1704" y="720"/>
                  </a:cubicBezTo>
                  <a:cubicBezTo>
                    <a:pt x="1709" y="728"/>
                    <a:pt x="1714" y="737"/>
                    <a:pt x="1720" y="745"/>
                  </a:cubicBezTo>
                  <a:cubicBezTo>
                    <a:pt x="1722" y="749"/>
                    <a:pt x="1725" y="754"/>
                    <a:pt x="1728" y="758"/>
                  </a:cubicBezTo>
                  <a:cubicBezTo>
                    <a:pt x="1728" y="758"/>
                    <a:pt x="1728" y="758"/>
                    <a:pt x="1728" y="758"/>
                  </a:cubicBezTo>
                  <a:cubicBezTo>
                    <a:pt x="1733" y="766"/>
                    <a:pt x="1738" y="774"/>
                    <a:pt x="1742" y="782"/>
                  </a:cubicBezTo>
                  <a:cubicBezTo>
                    <a:pt x="1744" y="784"/>
                    <a:pt x="1745" y="786"/>
                    <a:pt x="1746" y="788"/>
                  </a:cubicBezTo>
                  <a:cubicBezTo>
                    <a:pt x="1747" y="789"/>
                    <a:pt x="1748" y="791"/>
                    <a:pt x="1749" y="793"/>
                  </a:cubicBezTo>
                  <a:cubicBezTo>
                    <a:pt x="1753" y="799"/>
                    <a:pt x="1757" y="806"/>
                    <a:pt x="1761" y="812"/>
                  </a:cubicBezTo>
                  <a:cubicBezTo>
                    <a:pt x="1762" y="814"/>
                    <a:pt x="1764" y="817"/>
                    <a:pt x="1765" y="819"/>
                  </a:cubicBezTo>
                  <a:cubicBezTo>
                    <a:pt x="1771" y="829"/>
                    <a:pt x="1776" y="839"/>
                    <a:pt x="1782" y="848"/>
                  </a:cubicBezTo>
                  <a:cubicBezTo>
                    <a:pt x="1787" y="857"/>
                    <a:pt x="1792" y="866"/>
                    <a:pt x="1797" y="875"/>
                  </a:cubicBezTo>
                  <a:cubicBezTo>
                    <a:pt x="1797" y="875"/>
                    <a:pt x="1797" y="875"/>
                    <a:pt x="1797" y="875"/>
                  </a:cubicBezTo>
                  <a:cubicBezTo>
                    <a:pt x="1814" y="907"/>
                    <a:pt x="1831" y="939"/>
                    <a:pt x="1847" y="972"/>
                  </a:cubicBezTo>
                  <a:cubicBezTo>
                    <a:pt x="1849" y="977"/>
                    <a:pt x="1852" y="982"/>
                    <a:pt x="1854" y="988"/>
                  </a:cubicBezTo>
                  <a:cubicBezTo>
                    <a:pt x="1858" y="994"/>
                    <a:pt x="1860" y="1000"/>
                    <a:pt x="1863" y="1006"/>
                  </a:cubicBezTo>
                  <a:cubicBezTo>
                    <a:pt x="1869" y="1017"/>
                    <a:pt x="1874" y="1029"/>
                    <a:pt x="1879" y="1041"/>
                  </a:cubicBezTo>
                  <a:cubicBezTo>
                    <a:pt x="1887" y="1056"/>
                    <a:pt x="1893" y="1072"/>
                    <a:pt x="1900" y="1087"/>
                  </a:cubicBezTo>
                  <a:cubicBezTo>
                    <a:pt x="1930" y="1159"/>
                    <a:pt x="1955" y="1230"/>
                    <a:pt x="1975" y="1300"/>
                  </a:cubicBezTo>
                  <a:cubicBezTo>
                    <a:pt x="1979" y="1313"/>
                    <a:pt x="1982" y="1326"/>
                    <a:pt x="1986" y="1339"/>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p:nvSpPr>
          <p:spPr bwMode="auto">
            <a:xfrm>
              <a:off x="7742190" y="5299027"/>
              <a:ext cx="818102" cy="1280507"/>
            </a:xfrm>
            <a:custGeom>
              <a:avLst/>
              <a:gdLst>
                <a:gd name="T0" fmla="*/ 1701 w 1704"/>
                <a:gd name="T1" fmla="*/ 1402 h 2667"/>
                <a:gd name="T2" fmla="*/ 1703 w 1704"/>
                <a:gd name="T3" fmla="*/ 1449 h 2667"/>
                <a:gd name="T4" fmla="*/ 1700 w 1704"/>
                <a:gd name="T5" fmla="*/ 1609 h 2667"/>
                <a:gd name="T6" fmla="*/ 1054 w 1704"/>
                <a:gd name="T7" fmla="*/ 2645 h 2667"/>
                <a:gd name="T8" fmla="*/ 832 w 1704"/>
                <a:gd name="T9" fmla="*/ 2657 h 2667"/>
                <a:gd name="T10" fmla="*/ 725 w 1704"/>
                <a:gd name="T11" fmla="*/ 2626 h 2667"/>
                <a:gd name="T12" fmla="*/ 603 w 1704"/>
                <a:gd name="T13" fmla="*/ 2572 h 2667"/>
                <a:gd name="T14" fmla="*/ 479 w 1704"/>
                <a:gd name="T15" fmla="*/ 2494 h 2667"/>
                <a:gd name="T16" fmla="*/ 345 w 1704"/>
                <a:gd name="T17" fmla="*/ 2375 h 2667"/>
                <a:gd name="T18" fmla="*/ 236 w 1704"/>
                <a:gd name="T19" fmla="*/ 2239 h 2667"/>
                <a:gd name="T20" fmla="*/ 178 w 1704"/>
                <a:gd name="T21" fmla="*/ 2143 h 2667"/>
                <a:gd name="T22" fmla="*/ 157 w 1704"/>
                <a:gd name="T23" fmla="*/ 2103 h 2667"/>
                <a:gd name="T24" fmla="*/ 120 w 1704"/>
                <a:gd name="T25" fmla="*/ 2023 h 2667"/>
                <a:gd name="T26" fmla="*/ 105 w 1704"/>
                <a:gd name="T27" fmla="*/ 1985 h 2667"/>
                <a:gd name="T28" fmla="*/ 96 w 1704"/>
                <a:gd name="T29" fmla="*/ 1960 h 2667"/>
                <a:gd name="T30" fmla="*/ 48 w 1704"/>
                <a:gd name="T31" fmla="*/ 1795 h 2667"/>
                <a:gd name="T32" fmla="*/ 3 w 1704"/>
                <a:gd name="T33" fmla="*/ 1458 h 2667"/>
                <a:gd name="T34" fmla="*/ 0 w 1704"/>
                <a:gd name="T35" fmla="*/ 1395 h 2667"/>
                <a:gd name="T36" fmla="*/ 0 w 1704"/>
                <a:gd name="T37" fmla="*/ 1377 h 2667"/>
                <a:gd name="T38" fmla="*/ 0 w 1704"/>
                <a:gd name="T39" fmla="*/ 1362 h 2667"/>
                <a:gd name="T40" fmla="*/ 0 w 1704"/>
                <a:gd name="T41" fmla="*/ 1316 h 2667"/>
                <a:gd name="T42" fmla="*/ 1 w 1704"/>
                <a:gd name="T43" fmla="*/ 1263 h 2667"/>
                <a:gd name="T44" fmla="*/ 2 w 1704"/>
                <a:gd name="T45" fmla="*/ 1226 h 2667"/>
                <a:gd name="T46" fmla="*/ 4 w 1704"/>
                <a:gd name="T47" fmla="*/ 1189 h 2667"/>
                <a:gd name="T48" fmla="*/ 5 w 1704"/>
                <a:gd name="T49" fmla="*/ 1180 h 2667"/>
                <a:gd name="T50" fmla="*/ 9 w 1704"/>
                <a:gd name="T51" fmla="*/ 1118 h 2667"/>
                <a:gd name="T52" fmla="*/ 14 w 1704"/>
                <a:gd name="T53" fmla="*/ 1069 h 2667"/>
                <a:gd name="T54" fmla="*/ 19 w 1704"/>
                <a:gd name="T55" fmla="*/ 1031 h 2667"/>
                <a:gd name="T56" fmla="*/ 24 w 1704"/>
                <a:gd name="T57" fmla="*/ 993 h 2667"/>
                <a:gd name="T58" fmla="*/ 31 w 1704"/>
                <a:gd name="T59" fmla="*/ 948 h 2667"/>
                <a:gd name="T60" fmla="*/ 47 w 1704"/>
                <a:gd name="T61" fmla="*/ 857 h 2667"/>
                <a:gd name="T62" fmla="*/ 68 w 1704"/>
                <a:gd name="T63" fmla="*/ 765 h 2667"/>
                <a:gd name="T64" fmla="*/ 80 w 1704"/>
                <a:gd name="T65" fmla="*/ 717 h 2667"/>
                <a:gd name="T66" fmla="*/ 98 w 1704"/>
                <a:gd name="T67" fmla="*/ 655 h 2667"/>
                <a:gd name="T68" fmla="*/ 159 w 1704"/>
                <a:gd name="T69" fmla="*/ 490 h 2667"/>
                <a:gd name="T70" fmla="*/ 183 w 1704"/>
                <a:gd name="T71" fmla="*/ 437 h 2667"/>
                <a:gd name="T72" fmla="*/ 327 w 1704"/>
                <a:gd name="T73" fmla="*/ 210 h 2667"/>
                <a:gd name="T74" fmla="*/ 420 w 1704"/>
                <a:gd name="T75" fmla="*/ 118 h 2667"/>
                <a:gd name="T76" fmla="*/ 602 w 1704"/>
                <a:gd name="T77" fmla="*/ 20 h 2667"/>
                <a:gd name="T78" fmla="*/ 735 w 1704"/>
                <a:gd name="T79" fmla="*/ 0 h 2667"/>
                <a:gd name="T80" fmla="*/ 1049 w 1704"/>
                <a:gd name="T81" fmla="*/ 81 h 2667"/>
                <a:gd name="T82" fmla="*/ 1112 w 1704"/>
                <a:gd name="T83" fmla="*/ 116 h 2667"/>
                <a:gd name="T84" fmla="*/ 1222 w 1704"/>
                <a:gd name="T85" fmla="*/ 189 h 2667"/>
                <a:gd name="T86" fmla="*/ 1332 w 1704"/>
                <a:gd name="T87" fmla="*/ 279 h 2667"/>
                <a:gd name="T88" fmla="*/ 1427 w 1704"/>
                <a:gd name="T89" fmla="*/ 433 h 2667"/>
                <a:gd name="T90" fmla="*/ 1633 w 1704"/>
                <a:gd name="T91" fmla="*/ 953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2667">
                  <a:moveTo>
                    <a:pt x="1633" y="953"/>
                  </a:moveTo>
                  <a:cubicBezTo>
                    <a:pt x="1661" y="1060"/>
                    <a:pt x="1680" y="1167"/>
                    <a:pt x="1691" y="1271"/>
                  </a:cubicBezTo>
                  <a:cubicBezTo>
                    <a:pt x="1696" y="1315"/>
                    <a:pt x="1699" y="1359"/>
                    <a:pt x="1701" y="1402"/>
                  </a:cubicBezTo>
                  <a:cubicBezTo>
                    <a:pt x="1701" y="1402"/>
                    <a:pt x="1701" y="1402"/>
                    <a:pt x="1701" y="1402"/>
                  </a:cubicBezTo>
                  <a:cubicBezTo>
                    <a:pt x="1702" y="1412"/>
                    <a:pt x="1702" y="1422"/>
                    <a:pt x="1702" y="1432"/>
                  </a:cubicBezTo>
                  <a:cubicBezTo>
                    <a:pt x="1703" y="1437"/>
                    <a:pt x="1703" y="1443"/>
                    <a:pt x="1703" y="1449"/>
                  </a:cubicBezTo>
                  <a:cubicBezTo>
                    <a:pt x="1704" y="1480"/>
                    <a:pt x="1704" y="1510"/>
                    <a:pt x="1703" y="1541"/>
                  </a:cubicBezTo>
                  <a:cubicBezTo>
                    <a:pt x="1703" y="1546"/>
                    <a:pt x="1703" y="1552"/>
                    <a:pt x="1703" y="1557"/>
                  </a:cubicBezTo>
                  <a:cubicBezTo>
                    <a:pt x="1702" y="1575"/>
                    <a:pt x="1701" y="1592"/>
                    <a:pt x="1700" y="1609"/>
                  </a:cubicBezTo>
                  <a:cubicBezTo>
                    <a:pt x="1700" y="1614"/>
                    <a:pt x="1700" y="1620"/>
                    <a:pt x="1699" y="1625"/>
                  </a:cubicBezTo>
                  <a:cubicBezTo>
                    <a:pt x="1698" y="1646"/>
                    <a:pt x="1696" y="1666"/>
                    <a:pt x="1694" y="1686"/>
                  </a:cubicBezTo>
                  <a:cubicBezTo>
                    <a:pt x="1646" y="2172"/>
                    <a:pt x="1412" y="2553"/>
                    <a:pt x="1054" y="2645"/>
                  </a:cubicBezTo>
                  <a:cubicBezTo>
                    <a:pt x="994" y="2660"/>
                    <a:pt x="933" y="2667"/>
                    <a:pt x="872" y="2665"/>
                  </a:cubicBezTo>
                  <a:cubicBezTo>
                    <a:pt x="872" y="2665"/>
                    <a:pt x="872" y="2665"/>
                    <a:pt x="872" y="2665"/>
                  </a:cubicBezTo>
                  <a:cubicBezTo>
                    <a:pt x="858" y="2663"/>
                    <a:pt x="845" y="2660"/>
                    <a:pt x="832" y="2657"/>
                  </a:cubicBezTo>
                  <a:cubicBezTo>
                    <a:pt x="827" y="2656"/>
                    <a:pt x="822" y="2655"/>
                    <a:pt x="817" y="2654"/>
                  </a:cubicBezTo>
                  <a:cubicBezTo>
                    <a:pt x="796" y="2648"/>
                    <a:pt x="774" y="2642"/>
                    <a:pt x="753" y="2636"/>
                  </a:cubicBezTo>
                  <a:cubicBezTo>
                    <a:pt x="744" y="2633"/>
                    <a:pt x="735" y="2629"/>
                    <a:pt x="725" y="2626"/>
                  </a:cubicBezTo>
                  <a:cubicBezTo>
                    <a:pt x="725" y="2626"/>
                    <a:pt x="725" y="2626"/>
                    <a:pt x="725" y="2626"/>
                  </a:cubicBezTo>
                  <a:cubicBezTo>
                    <a:pt x="683" y="2611"/>
                    <a:pt x="642" y="2593"/>
                    <a:pt x="603" y="2572"/>
                  </a:cubicBezTo>
                  <a:cubicBezTo>
                    <a:pt x="603" y="2572"/>
                    <a:pt x="603" y="2572"/>
                    <a:pt x="603" y="2572"/>
                  </a:cubicBezTo>
                  <a:cubicBezTo>
                    <a:pt x="581" y="2561"/>
                    <a:pt x="559" y="2548"/>
                    <a:pt x="538" y="2535"/>
                  </a:cubicBezTo>
                  <a:cubicBezTo>
                    <a:pt x="530" y="2530"/>
                    <a:pt x="523" y="2525"/>
                    <a:pt x="515" y="2520"/>
                  </a:cubicBezTo>
                  <a:cubicBezTo>
                    <a:pt x="503" y="2512"/>
                    <a:pt x="491" y="2503"/>
                    <a:pt x="479" y="2494"/>
                  </a:cubicBezTo>
                  <a:cubicBezTo>
                    <a:pt x="469" y="2487"/>
                    <a:pt x="459" y="2479"/>
                    <a:pt x="449" y="2472"/>
                  </a:cubicBezTo>
                  <a:cubicBezTo>
                    <a:pt x="435" y="2460"/>
                    <a:pt x="420" y="2447"/>
                    <a:pt x="405" y="2434"/>
                  </a:cubicBezTo>
                  <a:cubicBezTo>
                    <a:pt x="385" y="2416"/>
                    <a:pt x="364" y="2396"/>
                    <a:pt x="345" y="2375"/>
                  </a:cubicBezTo>
                  <a:cubicBezTo>
                    <a:pt x="337" y="2367"/>
                    <a:pt x="330" y="2359"/>
                    <a:pt x="322" y="2351"/>
                  </a:cubicBezTo>
                  <a:cubicBezTo>
                    <a:pt x="303" y="2329"/>
                    <a:pt x="285" y="2306"/>
                    <a:pt x="267" y="2282"/>
                  </a:cubicBezTo>
                  <a:cubicBezTo>
                    <a:pt x="256" y="2268"/>
                    <a:pt x="246" y="2254"/>
                    <a:pt x="236" y="2239"/>
                  </a:cubicBezTo>
                  <a:cubicBezTo>
                    <a:pt x="226" y="2225"/>
                    <a:pt x="216" y="2210"/>
                    <a:pt x="207" y="2194"/>
                  </a:cubicBezTo>
                  <a:cubicBezTo>
                    <a:pt x="198" y="2180"/>
                    <a:pt x="190" y="2165"/>
                    <a:pt x="182" y="2150"/>
                  </a:cubicBezTo>
                  <a:cubicBezTo>
                    <a:pt x="180" y="2148"/>
                    <a:pt x="179" y="2146"/>
                    <a:pt x="178" y="2143"/>
                  </a:cubicBezTo>
                  <a:cubicBezTo>
                    <a:pt x="177" y="2143"/>
                    <a:pt x="177" y="2142"/>
                    <a:pt x="177" y="2142"/>
                  </a:cubicBezTo>
                  <a:cubicBezTo>
                    <a:pt x="177" y="2141"/>
                    <a:pt x="176" y="2141"/>
                    <a:pt x="176" y="2140"/>
                  </a:cubicBezTo>
                  <a:cubicBezTo>
                    <a:pt x="169" y="2128"/>
                    <a:pt x="163" y="2116"/>
                    <a:pt x="157" y="2103"/>
                  </a:cubicBezTo>
                  <a:cubicBezTo>
                    <a:pt x="154" y="2098"/>
                    <a:pt x="152" y="2093"/>
                    <a:pt x="149" y="2087"/>
                  </a:cubicBezTo>
                  <a:cubicBezTo>
                    <a:pt x="146" y="2082"/>
                    <a:pt x="144" y="2077"/>
                    <a:pt x="141" y="2071"/>
                  </a:cubicBezTo>
                  <a:cubicBezTo>
                    <a:pt x="134" y="2055"/>
                    <a:pt x="127" y="2039"/>
                    <a:pt x="120" y="2023"/>
                  </a:cubicBezTo>
                  <a:cubicBezTo>
                    <a:pt x="118" y="2017"/>
                    <a:pt x="115" y="2011"/>
                    <a:pt x="113" y="2006"/>
                  </a:cubicBezTo>
                  <a:cubicBezTo>
                    <a:pt x="111" y="2000"/>
                    <a:pt x="109" y="1995"/>
                    <a:pt x="107" y="1989"/>
                  </a:cubicBezTo>
                  <a:cubicBezTo>
                    <a:pt x="106" y="1988"/>
                    <a:pt x="106" y="1986"/>
                    <a:pt x="105" y="1985"/>
                  </a:cubicBezTo>
                  <a:cubicBezTo>
                    <a:pt x="103" y="1978"/>
                    <a:pt x="100" y="1972"/>
                    <a:pt x="98" y="1965"/>
                  </a:cubicBezTo>
                  <a:cubicBezTo>
                    <a:pt x="98" y="1965"/>
                    <a:pt x="97" y="1964"/>
                    <a:pt x="97" y="1964"/>
                  </a:cubicBezTo>
                  <a:cubicBezTo>
                    <a:pt x="97" y="1963"/>
                    <a:pt x="96" y="1961"/>
                    <a:pt x="96" y="1960"/>
                  </a:cubicBezTo>
                  <a:cubicBezTo>
                    <a:pt x="83" y="1925"/>
                    <a:pt x="72" y="1889"/>
                    <a:pt x="62" y="1852"/>
                  </a:cubicBezTo>
                  <a:cubicBezTo>
                    <a:pt x="60" y="1846"/>
                    <a:pt x="59" y="1840"/>
                    <a:pt x="57" y="1834"/>
                  </a:cubicBezTo>
                  <a:cubicBezTo>
                    <a:pt x="54" y="1821"/>
                    <a:pt x="51" y="1808"/>
                    <a:pt x="48" y="1795"/>
                  </a:cubicBezTo>
                  <a:cubicBezTo>
                    <a:pt x="41" y="1766"/>
                    <a:pt x="35" y="1737"/>
                    <a:pt x="30" y="1708"/>
                  </a:cubicBezTo>
                  <a:cubicBezTo>
                    <a:pt x="21" y="1657"/>
                    <a:pt x="14" y="1604"/>
                    <a:pt x="9" y="1550"/>
                  </a:cubicBezTo>
                  <a:cubicBezTo>
                    <a:pt x="7" y="1520"/>
                    <a:pt x="4" y="1489"/>
                    <a:pt x="3" y="1458"/>
                  </a:cubicBezTo>
                  <a:cubicBezTo>
                    <a:pt x="2" y="1453"/>
                    <a:pt x="2" y="1447"/>
                    <a:pt x="2" y="1441"/>
                  </a:cubicBezTo>
                  <a:cubicBezTo>
                    <a:pt x="1" y="1430"/>
                    <a:pt x="1" y="1420"/>
                    <a:pt x="1" y="1409"/>
                  </a:cubicBezTo>
                  <a:cubicBezTo>
                    <a:pt x="1" y="1404"/>
                    <a:pt x="0" y="1399"/>
                    <a:pt x="0" y="1395"/>
                  </a:cubicBezTo>
                  <a:cubicBezTo>
                    <a:pt x="0" y="1395"/>
                    <a:pt x="0" y="1395"/>
                    <a:pt x="0" y="1395"/>
                  </a:cubicBezTo>
                  <a:cubicBezTo>
                    <a:pt x="0" y="1391"/>
                    <a:pt x="0" y="1387"/>
                    <a:pt x="0" y="1384"/>
                  </a:cubicBezTo>
                  <a:cubicBezTo>
                    <a:pt x="0" y="1382"/>
                    <a:pt x="0" y="1379"/>
                    <a:pt x="0" y="1377"/>
                  </a:cubicBezTo>
                  <a:cubicBezTo>
                    <a:pt x="0" y="1376"/>
                    <a:pt x="0" y="1375"/>
                    <a:pt x="0" y="1374"/>
                  </a:cubicBezTo>
                  <a:cubicBezTo>
                    <a:pt x="0" y="1371"/>
                    <a:pt x="0" y="1367"/>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2" y="0"/>
                    <a:pt x="770" y="1"/>
                    <a:pt x="789" y="2"/>
                  </a:cubicBezTo>
                  <a:cubicBezTo>
                    <a:pt x="791" y="3"/>
                    <a:pt x="794" y="3"/>
                    <a:pt x="796" y="3"/>
                  </a:cubicBezTo>
                  <a:cubicBezTo>
                    <a:pt x="880" y="12"/>
                    <a:pt x="965" y="39"/>
                    <a:pt x="1049" y="81"/>
                  </a:cubicBezTo>
                  <a:cubicBezTo>
                    <a:pt x="1060" y="87"/>
                    <a:pt x="1071" y="93"/>
                    <a:pt x="1082" y="99"/>
                  </a:cubicBezTo>
                  <a:cubicBezTo>
                    <a:pt x="1084" y="100"/>
                    <a:pt x="1085" y="101"/>
                    <a:pt x="1087" y="101"/>
                  </a:cubicBezTo>
                  <a:cubicBezTo>
                    <a:pt x="1095" y="106"/>
                    <a:pt x="1104" y="111"/>
                    <a:pt x="1112" y="116"/>
                  </a:cubicBezTo>
                  <a:cubicBezTo>
                    <a:pt x="1140" y="132"/>
                    <a:pt x="1167" y="150"/>
                    <a:pt x="1194" y="169"/>
                  </a:cubicBezTo>
                  <a:cubicBezTo>
                    <a:pt x="1199" y="172"/>
                    <a:pt x="1203" y="175"/>
                    <a:pt x="1208" y="179"/>
                  </a:cubicBezTo>
                  <a:cubicBezTo>
                    <a:pt x="1213" y="182"/>
                    <a:pt x="1217" y="186"/>
                    <a:pt x="1222" y="189"/>
                  </a:cubicBezTo>
                  <a:cubicBezTo>
                    <a:pt x="1233" y="198"/>
                    <a:pt x="1245" y="206"/>
                    <a:pt x="1256" y="215"/>
                  </a:cubicBezTo>
                  <a:cubicBezTo>
                    <a:pt x="1263" y="221"/>
                    <a:pt x="1271" y="227"/>
                    <a:pt x="1278" y="233"/>
                  </a:cubicBezTo>
                  <a:cubicBezTo>
                    <a:pt x="1296" y="248"/>
                    <a:pt x="1314" y="263"/>
                    <a:pt x="1332" y="279"/>
                  </a:cubicBezTo>
                  <a:cubicBezTo>
                    <a:pt x="1341" y="292"/>
                    <a:pt x="1350" y="305"/>
                    <a:pt x="1359" y="319"/>
                  </a:cubicBezTo>
                  <a:cubicBezTo>
                    <a:pt x="1361" y="322"/>
                    <a:pt x="1364" y="326"/>
                    <a:pt x="1366" y="330"/>
                  </a:cubicBezTo>
                  <a:cubicBezTo>
                    <a:pt x="1387" y="363"/>
                    <a:pt x="1408" y="398"/>
                    <a:pt x="1427" y="433"/>
                  </a:cubicBezTo>
                  <a:cubicBezTo>
                    <a:pt x="1430" y="437"/>
                    <a:pt x="1432" y="441"/>
                    <a:pt x="1434" y="445"/>
                  </a:cubicBezTo>
                  <a:cubicBezTo>
                    <a:pt x="1445" y="466"/>
                    <a:pt x="1456" y="487"/>
                    <a:pt x="1467" y="508"/>
                  </a:cubicBezTo>
                  <a:cubicBezTo>
                    <a:pt x="1536" y="644"/>
                    <a:pt x="1592" y="793"/>
                    <a:pt x="1633" y="95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7742190" y="5299027"/>
              <a:ext cx="468503" cy="770133"/>
            </a:xfrm>
            <a:custGeom>
              <a:avLst/>
              <a:gdLst>
                <a:gd name="T0" fmla="*/ 415 w 976"/>
                <a:gd name="T1" fmla="*/ 1592 h 1604"/>
                <a:gd name="T2" fmla="*/ 0 w 976"/>
                <a:gd name="T3" fmla="*/ 1364 h 1604"/>
                <a:gd name="T4" fmla="*/ 0 w 976"/>
                <a:gd name="T5" fmla="*/ 1341 h 1604"/>
                <a:gd name="T6" fmla="*/ 0 w 976"/>
                <a:gd name="T7" fmla="*/ 1316 h 1604"/>
                <a:gd name="T8" fmla="*/ 0 w 976"/>
                <a:gd name="T9" fmla="*/ 1277 h 1604"/>
                <a:gd name="T10" fmla="*/ 1 w 976"/>
                <a:gd name="T11" fmla="*/ 1252 h 1604"/>
                <a:gd name="T12" fmla="*/ 2 w 976"/>
                <a:gd name="T13" fmla="*/ 1226 h 1604"/>
                <a:gd name="T14" fmla="*/ 3 w 976"/>
                <a:gd name="T15" fmla="*/ 1203 h 1604"/>
                <a:gd name="T16" fmla="*/ 5 w 976"/>
                <a:gd name="T17" fmla="*/ 1182 h 1604"/>
                <a:gd name="T18" fmla="*/ 5 w 976"/>
                <a:gd name="T19" fmla="*/ 1180 h 1604"/>
                <a:gd name="T20" fmla="*/ 9 w 976"/>
                <a:gd name="T21" fmla="*/ 1122 h 1604"/>
                <a:gd name="T22" fmla="*/ 10 w 976"/>
                <a:gd name="T23" fmla="*/ 1111 h 1604"/>
                <a:gd name="T24" fmla="*/ 14 w 976"/>
                <a:gd name="T25" fmla="*/ 1069 h 1604"/>
                <a:gd name="T26" fmla="*/ 19 w 976"/>
                <a:gd name="T27" fmla="*/ 1031 h 1604"/>
                <a:gd name="T28" fmla="*/ 21 w 976"/>
                <a:gd name="T29" fmla="*/ 1016 h 1604"/>
                <a:gd name="T30" fmla="*/ 24 w 976"/>
                <a:gd name="T31" fmla="*/ 993 h 1604"/>
                <a:gd name="T32" fmla="*/ 29 w 976"/>
                <a:gd name="T33" fmla="*/ 956 h 1604"/>
                <a:gd name="T34" fmla="*/ 43 w 976"/>
                <a:gd name="T35" fmla="*/ 878 h 1604"/>
                <a:gd name="T36" fmla="*/ 47 w 976"/>
                <a:gd name="T37" fmla="*/ 857 h 1604"/>
                <a:gd name="T38" fmla="*/ 57 w 976"/>
                <a:gd name="T39" fmla="*/ 810 h 1604"/>
                <a:gd name="T40" fmla="*/ 70 w 976"/>
                <a:gd name="T41" fmla="*/ 758 h 1604"/>
                <a:gd name="T42" fmla="*/ 80 w 976"/>
                <a:gd name="T43" fmla="*/ 717 h 1604"/>
                <a:gd name="T44" fmla="*/ 94 w 976"/>
                <a:gd name="T45" fmla="*/ 671 h 1604"/>
                <a:gd name="T46" fmla="*/ 137 w 976"/>
                <a:gd name="T47" fmla="*/ 545 h 1604"/>
                <a:gd name="T48" fmla="*/ 159 w 976"/>
                <a:gd name="T49" fmla="*/ 490 h 1604"/>
                <a:gd name="T50" fmla="*/ 170 w 976"/>
                <a:gd name="T51" fmla="*/ 465 h 1604"/>
                <a:gd name="T52" fmla="*/ 239 w 976"/>
                <a:gd name="T53" fmla="*/ 333 h 1604"/>
                <a:gd name="T54" fmla="*/ 327 w 976"/>
                <a:gd name="T55" fmla="*/ 210 h 1604"/>
                <a:gd name="T56" fmla="*/ 408 w 976"/>
                <a:gd name="T57" fmla="*/ 128 h 1604"/>
                <a:gd name="T58" fmla="*/ 503 w 976"/>
                <a:gd name="T59" fmla="*/ 62 h 1604"/>
                <a:gd name="T60" fmla="*/ 602 w 976"/>
                <a:gd name="T61" fmla="*/ 20 h 1604"/>
                <a:gd name="T62" fmla="*/ 663 w 976"/>
                <a:gd name="T63" fmla="*/ 6 h 1604"/>
                <a:gd name="T64" fmla="*/ 789 w 976"/>
                <a:gd name="T65" fmla="*/ 2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6" h="1604">
                  <a:moveTo>
                    <a:pt x="931" y="543"/>
                  </a:moveTo>
                  <a:cubicBezTo>
                    <a:pt x="976" y="1096"/>
                    <a:pt x="745" y="1565"/>
                    <a:pt x="415" y="1592"/>
                  </a:cubicBezTo>
                  <a:cubicBezTo>
                    <a:pt x="264" y="1604"/>
                    <a:pt x="118" y="1521"/>
                    <a:pt x="0" y="1374"/>
                  </a:cubicBezTo>
                  <a:cubicBezTo>
                    <a:pt x="0" y="1371"/>
                    <a:pt x="0" y="1367"/>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2" y="0"/>
                    <a:pt x="770" y="1"/>
                    <a:pt x="789" y="2"/>
                  </a:cubicBezTo>
                  <a:cubicBezTo>
                    <a:pt x="863" y="155"/>
                    <a:pt x="914" y="340"/>
                    <a:pt x="931" y="54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noEditPoints="1"/>
            </p:cNvSpPr>
            <p:nvPr/>
          </p:nvSpPr>
          <p:spPr bwMode="auto">
            <a:xfrm>
              <a:off x="8040772" y="6028916"/>
              <a:ext cx="347160" cy="346956"/>
            </a:xfrm>
            <a:custGeom>
              <a:avLst/>
              <a:gdLst>
                <a:gd name="T0" fmla="*/ 719 w 723"/>
                <a:gd name="T1" fmla="*/ 277 h 723"/>
                <a:gd name="T2" fmla="*/ 558 w 723"/>
                <a:gd name="T3" fmla="*/ 278 h 723"/>
                <a:gd name="T4" fmla="*/ 674 w 723"/>
                <a:gd name="T5" fmla="*/ 157 h 723"/>
                <a:gd name="T6" fmla="*/ 484 w 723"/>
                <a:gd name="T7" fmla="*/ 241 h 723"/>
                <a:gd name="T8" fmla="*/ 566 w 723"/>
                <a:gd name="T9" fmla="*/ 46 h 723"/>
                <a:gd name="T10" fmla="*/ 428 w 723"/>
                <a:gd name="T11" fmla="*/ 212 h 723"/>
                <a:gd name="T12" fmla="*/ 428 w 723"/>
                <a:gd name="T13" fmla="*/ 2 h 723"/>
                <a:gd name="T14" fmla="*/ 366 w 723"/>
                <a:gd name="T15" fmla="*/ 243 h 723"/>
                <a:gd name="T16" fmla="*/ 365 w 723"/>
                <a:gd name="T17" fmla="*/ 243 h 723"/>
                <a:gd name="T18" fmla="*/ 280 w 723"/>
                <a:gd name="T19" fmla="*/ 7 h 723"/>
                <a:gd name="T20" fmla="*/ 303 w 723"/>
                <a:gd name="T21" fmla="*/ 223 h 723"/>
                <a:gd name="T22" fmla="*/ 150 w 723"/>
                <a:gd name="T23" fmla="*/ 70 h 723"/>
                <a:gd name="T24" fmla="*/ 269 w 723"/>
                <a:gd name="T25" fmla="*/ 275 h 723"/>
                <a:gd name="T26" fmla="*/ 53 w 723"/>
                <a:gd name="T27" fmla="*/ 179 h 723"/>
                <a:gd name="T28" fmla="*/ 184 w 723"/>
                <a:gd name="T29" fmla="*/ 299 h 723"/>
                <a:gd name="T30" fmla="*/ 2 w 723"/>
                <a:gd name="T31" fmla="*/ 302 h 723"/>
                <a:gd name="T32" fmla="*/ 207 w 723"/>
                <a:gd name="T33" fmla="*/ 373 h 723"/>
                <a:gd name="T34" fmla="*/ 12 w 723"/>
                <a:gd name="T35" fmla="*/ 456 h 723"/>
                <a:gd name="T36" fmla="*/ 211 w 723"/>
                <a:gd name="T37" fmla="*/ 440 h 723"/>
                <a:gd name="T38" fmla="*/ 78 w 723"/>
                <a:gd name="T39" fmla="*/ 586 h 723"/>
                <a:gd name="T40" fmla="*/ 231 w 723"/>
                <a:gd name="T41" fmla="*/ 516 h 723"/>
                <a:gd name="T42" fmla="*/ 178 w 723"/>
                <a:gd name="T43" fmla="*/ 680 h 723"/>
                <a:gd name="T44" fmla="*/ 321 w 723"/>
                <a:gd name="T45" fmla="*/ 492 h 723"/>
                <a:gd name="T46" fmla="*/ 317 w 723"/>
                <a:gd name="T47" fmla="*/ 723 h 723"/>
                <a:gd name="T48" fmla="*/ 378 w 723"/>
                <a:gd name="T49" fmla="*/ 515 h 723"/>
                <a:gd name="T50" fmla="*/ 461 w 723"/>
                <a:gd name="T51" fmla="*/ 715 h 723"/>
                <a:gd name="T52" fmla="*/ 434 w 723"/>
                <a:gd name="T53" fmla="*/ 490 h 723"/>
                <a:gd name="T54" fmla="*/ 600 w 723"/>
                <a:gd name="T55" fmla="*/ 644 h 723"/>
                <a:gd name="T56" fmla="*/ 536 w 723"/>
                <a:gd name="T57" fmla="*/ 505 h 723"/>
                <a:gd name="T58" fmla="*/ 683 w 723"/>
                <a:gd name="T59" fmla="*/ 545 h 723"/>
                <a:gd name="T60" fmla="*/ 568 w 723"/>
                <a:gd name="T61" fmla="*/ 432 h 723"/>
                <a:gd name="T62" fmla="*/ 719 w 723"/>
                <a:gd name="T63" fmla="*/ 410 h 723"/>
                <a:gd name="T64" fmla="*/ 584 w 723"/>
                <a:gd name="T65" fmla="*/ 353 h 723"/>
                <a:gd name="T66" fmla="*/ 719 w 723"/>
                <a:gd name="T67" fmla="*/ 277 h 723"/>
                <a:gd name="T68" fmla="*/ 327 w 723"/>
                <a:gd name="T69" fmla="*/ 475 h 723"/>
                <a:gd name="T70" fmla="*/ 327 w 723"/>
                <a:gd name="T71" fmla="*/ 476 h 723"/>
                <a:gd name="T72" fmla="*/ 326 w 723"/>
                <a:gd name="T73" fmla="*/ 477 h 723"/>
                <a:gd name="T74" fmla="*/ 327 w 723"/>
                <a:gd name="T75" fmla="*/ 47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723">
                  <a:moveTo>
                    <a:pt x="719" y="277"/>
                  </a:moveTo>
                  <a:cubicBezTo>
                    <a:pt x="719" y="277"/>
                    <a:pt x="697" y="228"/>
                    <a:pt x="558" y="278"/>
                  </a:cubicBezTo>
                  <a:cubicBezTo>
                    <a:pt x="696" y="208"/>
                    <a:pt x="674" y="157"/>
                    <a:pt x="674" y="157"/>
                  </a:cubicBezTo>
                  <a:cubicBezTo>
                    <a:pt x="674" y="157"/>
                    <a:pt x="630" y="109"/>
                    <a:pt x="484" y="241"/>
                  </a:cubicBezTo>
                  <a:cubicBezTo>
                    <a:pt x="617" y="89"/>
                    <a:pt x="566" y="46"/>
                    <a:pt x="566" y="46"/>
                  </a:cubicBezTo>
                  <a:cubicBezTo>
                    <a:pt x="566" y="46"/>
                    <a:pt x="504" y="21"/>
                    <a:pt x="428" y="212"/>
                  </a:cubicBezTo>
                  <a:cubicBezTo>
                    <a:pt x="491" y="23"/>
                    <a:pt x="428" y="2"/>
                    <a:pt x="428" y="2"/>
                  </a:cubicBezTo>
                  <a:cubicBezTo>
                    <a:pt x="428" y="2"/>
                    <a:pt x="353" y="3"/>
                    <a:pt x="366" y="243"/>
                  </a:cubicBezTo>
                  <a:cubicBezTo>
                    <a:pt x="365" y="243"/>
                    <a:pt x="365" y="243"/>
                    <a:pt x="365" y="243"/>
                  </a:cubicBezTo>
                  <a:cubicBezTo>
                    <a:pt x="354" y="0"/>
                    <a:pt x="280" y="7"/>
                    <a:pt x="280" y="7"/>
                  </a:cubicBezTo>
                  <a:cubicBezTo>
                    <a:pt x="280" y="7"/>
                    <a:pt x="218" y="34"/>
                    <a:pt x="303" y="223"/>
                  </a:cubicBezTo>
                  <a:cubicBezTo>
                    <a:pt x="210" y="39"/>
                    <a:pt x="150" y="70"/>
                    <a:pt x="150" y="70"/>
                  </a:cubicBezTo>
                  <a:cubicBezTo>
                    <a:pt x="150" y="70"/>
                    <a:pt x="100" y="122"/>
                    <a:pt x="269" y="275"/>
                  </a:cubicBezTo>
                  <a:cubicBezTo>
                    <a:pt x="99" y="124"/>
                    <a:pt x="53" y="179"/>
                    <a:pt x="53" y="179"/>
                  </a:cubicBezTo>
                  <a:cubicBezTo>
                    <a:pt x="53" y="179"/>
                    <a:pt x="32" y="233"/>
                    <a:pt x="184" y="299"/>
                  </a:cubicBezTo>
                  <a:cubicBezTo>
                    <a:pt x="22" y="247"/>
                    <a:pt x="2" y="302"/>
                    <a:pt x="2" y="302"/>
                  </a:cubicBezTo>
                  <a:cubicBezTo>
                    <a:pt x="2" y="302"/>
                    <a:pt x="0" y="370"/>
                    <a:pt x="207" y="373"/>
                  </a:cubicBezTo>
                  <a:cubicBezTo>
                    <a:pt x="6" y="390"/>
                    <a:pt x="12" y="456"/>
                    <a:pt x="12" y="456"/>
                  </a:cubicBezTo>
                  <a:cubicBezTo>
                    <a:pt x="12" y="456"/>
                    <a:pt x="37" y="514"/>
                    <a:pt x="211" y="440"/>
                  </a:cubicBezTo>
                  <a:cubicBezTo>
                    <a:pt x="48" y="530"/>
                    <a:pt x="78" y="586"/>
                    <a:pt x="78" y="586"/>
                  </a:cubicBezTo>
                  <a:cubicBezTo>
                    <a:pt x="78" y="586"/>
                    <a:pt x="119" y="624"/>
                    <a:pt x="231" y="516"/>
                  </a:cubicBezTo>
                  <a:cubicBezTo>
                    <a:pt x="134" y="643"/>
                    <a:pt x="178" y="680"/>
                    <a:pt x="178" y="680"/>
                  </a:cubicBezTo>
                  <a:cubicBezTo>
                    <a:pt x="178" y="680"/>
                    <a:pt x="245" y="706"/>
                    <a:pt x="321" y="492"/>
                  </a:cubicBezTo>
                  <a:cubicBezTo>
                    <a:pt x="249" y="702"/>
                    <a:pt x="317" y="723"/>
                    <a:pt x="317" y="723"/>
                  </a:cubicBezTo>
                  <a:cubicBezTo>
                    <a:pt x="317" y="723"/>
                    <a:pt x="384" y="721"/>
                    <a:pt x="378" y="515"/>
                  </a:cubicBezTo>
                  <a:cubicBezTo>
                    <a:pt x="394" y="721"/>
                    <a:pt x="461" y="715"/>
                    <a:pt x="461" y="715"/>
                  </a:cubicBezTo>
                  <a:cubicBezTo>
                    <a:pt x="461" y="715"/>
                    <a:pt x="525" y="686"/>
                    <a:pt x="434" y="490"/>
                  </a:cubicBezTo>
                  <a:cubicBezTo>
                    <a:pt x="540" y="679"/>
                    <a:pt x="600" y="644"/>
                    <a:pt x="600" y="644"/>
                  </a:cubicBezTo>
                  <a:cubicBezTo>
                    <a:pt x="600" y="644"/>
                    <a:pt x="634" y="605"/>
                    <a:pt x="536" y="505"/>
                  </a:cubicBezTo>
                  <a:cubicBezTo>
                    <a:pt x="650" y="585"/>
                    <a:pt x="683" y="545"/>
                    <a:pt x="683" y="545"/>
                  </a:cubicBezTo>
                  <a:cubicBezTo>
                    <a:pt x="683" y="545"/>
                    <a:pt x="703" y="495"/>
                    <a:pt x="568" y="432"/>
                  </a:cubicBezTo>
                  <a:cubicBezTo>
                    <a:pt x="705" y="460"/>
                    <a:pt x="719" y="410"/>
                    <a:pt x="719" y="410"/>
                  </a:cubicBezTo>
                  <a:cubicBezTo>
                    <a:pt x="719" y="410"/>
                    <a:pt x="717" y="360"/>
                    <a:pt x="584" y="353"/>
                  </a:cubicBezTo>
                  <a:cubicBezTo>
                    <a:pt x="723" y="329"/>
                    <a:pt x="719" y="277"/>
                    <a:pt x="719" y="277"/>
                  </a:cubicBezTo>
                  <a:close/>
                  <a:moveTo>
                    <a:pt x="327" y="475"/>
                  </a:moveTo>
                  <a:cubicBezTo>
                    <a:pt x="327" y="476"/>
                    <a:pt x="327" y="476"/>
                    <a:pt x="327" y="476"/>
                  </a:cubicBezTo>
                  <a:cubicBezTo>
                    <a:pt x="326" y="476"/>
                    <a:pt x="326" y="476"/>
                    <a:pt x="326" y="477"/>
                  </a:cubicBezTo>
                  <a:cubicBezTo>
                    <a:pt x="326" y="477"/>
                    <a:pt x="326" y="476"/>
                    <a:pt x="327" y="475"/>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8153172" y="6141723"/>
              <a:ext cx="125408" cy="125205"/>
            </a:xfrm>
            <a:custGeom>
              <a:avLst/>
              <a:gdLst>
                <a:gd name="T0" fmla="*/ 245 w 261"/>
                <a:gd name="T1" fmla="*/ 101 h 261"/>
                <a:gd name="T2" fmla="*/ 160 w 261"/>
                <a:gd name="T3" fmla="*/ 245 h 261"/>
                <a:gd name="T4" fmla="*/ 16 w 261"/>
                <a:gd name="T5" fmla="*/ 160 h 261"/>
                <a:gd name="T6" fmla="*/ 102 w 261"/>
                <a:gd name="T7" fmla="*/ 16 h 261"/>
                <a:gd name="T8" fmla="*/ 245 w 261"/>
                <a:gd name="T9" fmla="*/ 101 h 261"/>
              </a:gdLst>
              <a:ahLst/>
              <a:cxnLst>
                <a:cxn ang="0">
                  <a:pos x="T0" y="T1"/>
                </a:cxn>
                <a:cxn ang="0">
                  <a:pos x="T2" y="T3"/>
                </a:cxn>
                <a:cxn ang="0">
                  <a:pos x="T4" y="T5"/>
                </a:cxn>
                <a:cxn ang="0">
                  <a:pos x="T6" y="T7"/>
                </a:cxn>
                <a:cxn ang="0">
                  <a:pos x="T8" y="T9"/>
                </a:cxn>
              </a:cxnLst>
              <a:rect l="0" t="0" r="r" b="b"/>
              <a:pathLst>
                <a:path w="261" h="261">
                  <a:moveTo>
                    <a:pt x="245" y="101"/>
                  </a:moveTo>
                  <a:cubicBezTo>
                    <a:pt x="261" y="164"/>
                    <a:pt x="223" y="229"/>
                    <a:pt x="160" y="245"/>
                  </a:cubicBezTo>
                  <a:cubicBezTo>
                    <a:pt x="97" y="261"/>
                    <a:pt x="33" y="223"/>
                    <a:pt x="16" y="160"/>
                  </a:cubicBezTo>
                  <a:cubicBezTo>
                    <a:pt x="0" y="97"/>
                    <a:pt x="38" y="32"/>
                    <a:pt x="102" y="16"/>
                  </a:cubicBezTo>
                  <a:cubicBezTo>
                    <a:pt x="165" y="0"/>
                    <a:pt x="229" y="38"/>
                    <a:pt x="245" y="101"/>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p:cNvSpPr>
              <a:spLocks/>
            </p:cNvSpPr>
            <p:nvPr/>
          </p:nvSpPr>
          <p:spPr bwMode="auto">
            <a:xfrm>
              <a:off x="8165164" y="6153105"/>
              <a:ext cx="101831" cy="102237"/>
            </a:xfrm>
            <a:custGeom>
              <a:avLst/>
              <a:gdLst>
                <a:gd name="T0" fmla="*/ 199 w 212"/>
                <a:gd name="T1" fmla="*/ 83 h 213"/>
                <a:gd name="T2" fmla="*/ 130 w 212"/>
                <a:gd name="T3" fmla="*/ 200 h 213"/>
                <a:gd name="T4" fmla="*/ 13 w 212"/>
                <a:gd name="T5" fmla="*/ 130 h 213"/>
                <a:gd name="T6" fmla="*/ 82 w 212"/>
                <a:gd name="T7" fmla="*/ 13 h 213"/>
                <a:gd name="T8" fmla="*/ 199 w 212"/>
                <a:gd name="T9" fmla="*/ 83 h 213"/>
              </a:gdLst>
              <a:ahLst/>
              <a:cxnLst>
                <a:cxn ang="0">
                  <a:pos x="T0" y="T1"/>
                </a:cxn>
                <a:cxn ang="0">
                  <a:pos x="T2" y="T3"/>
                </a:cxn>
                <a:cxn ang="0">
                  <a:pos x="T4" y="T5"/>
                </a:cxn>
                <a:cxn ang="0">
                  <a:pos x="T6" y="T7"/>
                </a:cxn>
                <a:cxn ang="0">
                  <a:pos x="T8" y="T9"/>
                </a:cxn>
              </a:cxnLst>
              <a:rect l="0" t="0" r="r" b="b"/>
              <a:pathLst>
                <a:path w="212" h="213">
                  <a:moveTo>
                    <a:pt x="199" y="83"/>
                  </a:moveTo>
                  <a:cubicBezTo>
                    <a:pt x="212" y="134"/>
                    <a:pt x="181" y="186"/>
                    <a:pt x="130" y="200"/>
                  </a:cubicBezTo>
                  <a:cubicBezTo>
                    <a:pt x="78" y="213"/>
                    <a:pt x="26" y="182"/>
                    <a:pt x="13" y="130"/>
                  </a:cubicBezTo>
                  <a:cubicBezTo>
                    <a:pt x="0" y="79"/>
                    <a:pt x="31" y="27"/>
                    <a:pt x="82" y="13"/>
                  </a:cubicBezTo>
                  <a:cubicBezTo>
                    <a:pt x="133" y="0"/>
                    <a:pt x="186" y="31"/>
                    <a:pt x="199"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3"/>
            <p:cNvSpPr>
              <a:spLocks/>
            </p:cNvSpPr>
            <p:nvPr/>
          </p:nvSpPr>
          <p:spPr bwMode="auto">
            <a:xfrm>
              <a:off x="7742190" y="5658179"/>
              <a:ext cx="186791" cy="344720"/>
            </a:xfrm>
            <a:custGeom>
              <a:avLst/>
              <a:gdLst>
                <a:gd name="T0" fmla="*/ 224 w 389"/>
                <a:gd name="T1" fmla="*/ 276 h 718"/>
                <a:gd name="T2" fmla="*/ 151 w 389"/>
                <a:gd name="T3" fmla="*/ 239 h 718"/>
                <a:gd name="T4" fmla="*/ 94 w 389"/>
                <a:gd name="T5" fmla="*/ 210 h 718"/>
                <a:gd name="T6" fmla="*/ 68 w 389"/>
                <a:gd name="T7" fmla="*/ 17 h 718"/>
                <a:gd name="T8" fmla="*/ 52 w 389"/>
                <a:gd name="T9" fmla="*/ 85 h 718"/>
                <a:gd name="T10" fmla="*/ 43 w 389"/>
                <a:gd name="T11" fmla="*/ 130 h 718"/>
                <a:gd name="T12" fmla="*/ 31 w 389"/>
                <a:gd name="T13" fmla="*/ 200 h 718"/>
                <a:gd name="T14" fmla="*/ 31 w 389"/>
                <a:gd name="T15" fmla="*/ 241 h 718"/>
                <a:gd name="T16" fmla="*/ 27 w 389"/>
                <a:gd name="T17" fmla="*/ 221 h 718"/>
                <a:gd name="T18" fmla="*/ 22 w 389"/>
                <a:gd name="T19" fmla="*/ 259 h 718"/>
                <a:gd name="T20" fmla="*/ 19 w 389"/>
                <a:gd name="T21" fmla="*/ 283 h 718"/>
                <a:gd name="T22" fmla="*/ 18 w 389"/>
                <a:gd name="T23" fmla="*/ 291 h 718"/>
                <a:gd name="T24" fmla="*/ 11 w 389"/>
                <a:gd name="T25" fmla="*/ 351 h 718"/>
                <a:gd name="T26" fmla="*/ 9 w 389"/>
                <a:gd name="T27" fmla="*/ 370 h 718"/>
                <a:gd name="T28" fmla="*/ 6 w 389"/>
                <a:gd name="T29" fmla="*/ 407 h 718"/>
                <a:gd name="T30" fmla="*/ 5 w 389"/>
                <a:gd name="T31" fmla="*/ 434 h 718"/>
                <a:gd name="T32" fmla="*/ 4 w 389"/>
                <a:gd name="T33" fmla="*/ 441 h 718"/>
                <a:gd name="T34" fmla="*/ 3 w 389"/>
                <a:gd name="T35" fmla="*/ 463 h 718"/>
                <a:gd name="T36" fmla="*/ 2 w 389"/>
                <a:gd name="T37" fmla="*/ 481 h 718"/>
                <a:gd name="T38" fmla="*/ 1 w 389"/>
                <a:gd name="T39" fmla="*/ 515 h 718"/>
                <a:gd name="T40" fmla="*/ 0 w 389"/>
                <a:gd name="T41" fmla="*/ 536 h 718"/>
                <a:gd name="T42" fmla="*/ 0 w 389"/>
                <a:gd name="T43" fmla="*/ 593 h 718"/>
                <a:gd name="T44" fmla="*/ 0 w 389"/>
                <a:gd name="T45" fmla="*/ 614 h 718"/>
                <a:gd name="T46" fmla="*/ 0 w 389"/>
                <a:gd name="T47" fmla="*/ 629 h 718"/>
                <a:gd name="T48" fmla="*/ 0 w 389"/>
                <a:gd name="T49" fmla="*/ 647 h 718"/>
                <a:gd name="T50" fmla="*/ 1 w 389"/>
                <a:gd name="T51" fmla="*/ 661 h 718"/>
                <a:gd name="T52" fmla="*/ 3 w 389"/>
                <a:gd name="T53" fmla="*/ 710 h 718"/>
                <a:gd name="T54" fmla="*/ 127 w 389"/>
                <a:gd name="T55" fmla="*/ 712 h 718"/>
                <a:gd name="T56" fmla="*/ 267 w 389"/>
                <a:gd name="T57" fmla="*/ 642 h 718"/>
                <a:gd name="T58" fmla="*/ 349 w 389"/>
                <a:gd name="T59" fmla="*/ 543 h 718"/>
                <a:gd name="T60" fmla="*/ 385 w 389"/>
                <a:gd name="T61" fmla="*/ 408 h 718"/>
                <a:gd name="T62" fmla="*/ 385 w 389"/>
                <a:gd name="T63" fmla="*/ 27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718">
                  <a:moveTo>
                    <a:pt x="385" y="275"/>
                  </a:moveTo>
                  <a:cubicBezTo>
                    <a:pt x="385" y="275"/>
                    <a:pt x="363" y="226"/>
                    <a:pt x="224" y="276"/>
                  </a:cubicBezTo>
                  <a:cubicBezTo>
                    <a:pt x="362" y="206"/>
                    <a:pt x="340" y="155"/>
                    <a:pt x="340" y="155"/>
                  </a:cubicBezTo>
                  <a:cubicBezTo>
                    <a:pt x="340" y="155"/>
                    <a:pt x="296" y="107"/>
                    <a:pt x="151" y="239"/>
                  </a:cubicBezTo>
                  <a:cubicBezTo>
                    <a:pt x="283" y="87"/>
                    <a:pt x="233" y="44"/>
                    <a:pt x="233" y="44"/>
                  </a:cubicBezTo>
                  <a:cubicBezTo>
                    <a:pt x="233" y="44"/>
                    <a:pt x="170" y="18"/>
                    <a:pt x="94" y="210"/>
                  </a:cubicBezTo>
                  <a:cubicBezTo>
                    <a:pt x="157" y="21"/>
                    <a:pt x="94" y="0"/>
                    <a:pt x="94" y="0"/>
                  </a:cubicBezTo>
                  <a:cubicBezTo>
                    <a:pt x="94" y="0"/>
                    <a:pt x="82" y="0"/>
                    <a:pt x="68" y="17"/>
                  </a:cubicBezTo>
                  <a:cubicBezTo>
                    <a:pt x="64" y="32"/>
                    <a:pt x="61" y="47"/>
                    <a:pt x="57" y="62"/>
                  </a:cubicBezTo>
                  <a:cubicBezTo>
                    <a:pt x="55" y="70"/>
                    <a:pt x="54" y="78"/>
                    <a:pt x="52" y="85"/>
                  </a:cubicBezTo>
                  <a:cubicBezTo>
                    <a:pt x="50" y="93"/>
                    <a:pt x="49" y="101"/>
                    <a:pt x="47" y="109"/>
                  </a:cubicBezTo>
                  <a:cubicBezTo>
                    <a:pt x="46" y="116"/>
                    <a:pt x="44" y="123"/>
                    <a:pt x="43" y="130"/>
                  </a:cubicBezTo>
                  <a:cubicBezTo>
                    <a:pt x="43" y="130"/>
                    <a:pt x="43" y="130"/>
                    <a:pt x="43" y="130"/>
                  </a:cubicBezTo>
                  <a:cubicBezTo>
                    <a:pt x="39" y="153"/>
                    <a:pt x="34" y="177"/>
                    <a:pt x="31" y="200"/>
                  </a:cubicBezTo>
                  <a:cubicBezTo>
                    <a:pt x="31" y="213"/>
                    <a:pt x="31" y="227"/>
                    <a:pt x="32" y="241"/>
                  </a:cubicBezTo>
                  <a:cubicBezTo>
                    <a:pt x="32" y="241"/>
                    <a:pt x="31" y="241"/>
                    <a:pt x="31" y="241"/>
                  </a:cubicBezTo>
                  <a:cubicBezTo>
                    <a:pt x="31" y="229"/>
                    <a:pt x="30" y="218"/>
                    <a:pt x="29" y="208"/>
                  </a:cubicBezTo>
                  <a:cubicBezTo>
                    <a:pt x="29" y="212"/>
                    <a:pt x="28" y="216"/>
                    <a:pt x="27" y="221"/>
                  </a:cubicBezTo>
                  <a:cubicBezTo>
                    <a:pt x="26" y="229"/>
                    <a:pt x="25" y="237"/>
                    <a:pt x="24" y="245"/>
                  </a:cubicBezTo>
                  <a:cubicBezTo>
                    <a:pt x="23" y="250"/>
                    <a:pt x="23" y="254"/>
                    <a:pt x="22" y="259"/>
                  </a:cubicBezTo>
                  <a:cubicBezTo>
                    <a:pt x="21" y="262"/>
                    <a:pt x="21" y="265"/>
                    <a:pt x="21" y="268"/>
                  </a:cubicBezTo>
                  <a:cubicBezTo>
                    <a:pt x="20" y="273"/>
                    <a:pt x="19" y="278"/>
                    <a:pt x="19" y="283"/>
                  </a:cubicBezTo>
                  <a:cubicBezTo>
                    <a:pt x="19" y="283"/>
                    <a:pt x="19" y="283"/>
                    <a:pt x="19" y="283"/>
                  </a:cubicBezTo>
                  <a:cubicBezTo>
                    <a:pt x="18" y="286"/>
                    <a:pt x="18" y="288"/>
                    <a:pt x="18" y="291"/>
                  </a:cubicBezTo>
                  <a:cubicBezTo>
                    <a:pt x="17" y="301"/>
                    <a:pt x="15" y="311"/>
                    <a:pt x="14" y="321"/>
                  </a:cubicBezTo>
                  <a:cubicBezTo>
                    <a:pt x="13" y="331"/>
                    <a:pt x="12" y="341"/>
                    <a:pt x="11" y="351"/>
                  </a:cubicBezTo>
                  <a:cubicBezTo>
                    <a:pt x="11" y="355"/>
                    <a:pt x="10" y="359"/>
                    <a:pt x="10" y="363"/>
                  </a:cubicBezTo>
                  <a:cubicBezTo>
                    <a:pt x="10" y="365"/>
                    <a:pt x="10" y="368"/>
                    <a:pt x="9" y="370"/>
                  </a:cubicBezTo>
                  <a:cubicBezTo>
                    <a:pt x="9" y="372"/>
                    <a:pt x="9" y="373"/>
                    <a:pt x="9" y="374"/>
                  </a:cubicBezTo>
                  <a:cubicBezTo>
                    <a:pt x="8" y="385"/>
                    <a:pt x="7" y="396"/>
                    <a:pt x="6" y="407"/>
                  </a:cubicBezTo>
                  <a:cubicBezTo>
                    <a:pt x="6" y="415"/>
                    <a:pt x="5" y="424"/>
                    <a:pt x="5" y="432"/>
                  </a:cubicBezTo>
                  <a:cubicBezTo>
                    <a:pt x="5" y="433"/>
                    <a:pt x="4" y="433"/>
                    <a:pt x="5" y="434"/>
                  </a:cubicBezTo>
                  <a:cubicBezTo>
                    <a:pt x="5" y="434"/>
                    <a:pt x="5" y="434"/>
                    <a:pt x="5" y="434"/>
                  </a:cubicBezTo>
                  <a:cubicBezTo>
                    <a:pt x="4" y="436"/>
                    <a:pt x="4" y="439"/>
                    <a:pt x="4" y="441"/>
                  </a:cubicBezTo>
                  <a:cubicBezTo>
                    <a:pt x="4" y="446"/>
                    <a:pt x="3" y="451"/>
                    <a:pt x="3" y="455"/>
                  </a:cubicBezTo>
                  <a:cubicBezTo>
                    <a:pt x="3" y="458"/>
                    <a:pt x="3" y="460"/>
                    <a:pt x="3" y="463"/>
                  </a:cubicBezTo>
                  <a:cubicBezTo>
                    <a:pt x="3" y="468"/>
                    <a:pt x="2" y="473"/>
                    <a:pt x="2" y="478"/>
                  </a:cubicBezTo>
                  <a:cubicBezTo>
                    <a:pt x="2" y="479"/>
                    <a:pt x="2" y="480"/>
                    <a:pt x="2" y="481"/>
                  </a:cubicBezTo>
                  <a:cubicBezTo>
                    <a:pt x="2" y="489"/>
                    <a:pt x="1" y="496"/>
                    <a:pt x="1" y="504"/>
                  </a:cubicBezTo>
                  <a:cubicBezTo>
                    <a:pt x="1" y="508"/>
                    <a:pt x="1" y="511"/>
                    <a:pt x="1" y="515"/>
                  </a:cubicBezTo>
                  <a:cubicBezTo>
                    <a:pt x="1" y="520"/>
                    <a:pt x="0" y="524"/>
                    <a:pt x="0" y="529"/>
                  </a:cubicBezTo>
                  <a:cubicBezTo>
                    <a:pt x="0" y="531"/>
                    <a:pt x="0" y="534"/>
                    <a:pt x="0" y="536"/>
                  </a:cubicBezTo>
                  <a:cubicBezTo>
                    <a:pt x="0" y="547"/>
                    <a:pt x="0" y="558"/>
                    <a:pt x="0" y="568"/>
                  </a:cubicBezTo>
                  <a:cubicBezTo>
                    <a:pt x="0" y="576"/>
                    <a:pt x="0" y="585"/>
                    <a:pt x="0" y="593"/>
                  </a:cubicBezTo>
                  <a:cubicBezTo>
                    <a:pt x="0" y="593"/>
                    <a:pt x="0" y="593"/>
                    <a:pt x="0" y="593"/>
                  </a:cubicBezTo>
                  <a:cubicBezTo>
                    <a:pt x="0" y="600"/>
                    <a:pt x="0" y="607"/>
                    <a:pt x="0" y="614"/>
                  </a:cubicBezTo>
                  <a:cubicBezTo>
                    <a:pt x="0" y="615"/>
                    <a:pt x="0" y="615"/>
                    <a:pt x="0" y="616"/>
                  </a:cubicBezTo>
                  <a:cubicBezTo>
                    <a:pt x="0" y="620"/>
                    <a:pt x="0" y="625"/>
                    <a:pt x="0" y="629"/>
                  </a:cubicBezTo>
                  <a:cubicBezTo>
                    <a:pt x="0" y="631"/>
                    <a:pt x="0" y="634"/>
                    <a:pt x="0" y="636"/>
                  </a:cubicBezTo>
                  <a:cubicBezTo>
                    <a:pt x="0" y="639"/>
                    <a:pt x="0" y="643"/>
                    <a:pt x="0" y="647"/>
                  </a:cubicBezTo>
                  <a:cubicBezTo>
                    <a:pt x="0" y="647"/>
                    <a:pt x="0" y="647"/>
                    <a:pt x="0" y="647"/>
                  </a:cubicBezTo>
                  <a:cubicBezTo>
                    <a:pt x="0" y="651"/>
                    <a:pt x="1" y="656"/>
                    <a:pt x="1" y="661"/>
                  </a:cubicBezTo>
                  <a:cubicBezTo>
                    <a:pt x="1" y="672"/>
                    <a:pt x="1" y="682"/>
                    <a:pt x="2" y="693"/>
                  </a:cubicBezTo>
                  <a:cubicBezTo>
                    <a:pt x="2" y="699"/>
                    <a:pt x="2" y="705"/>
                    <a:pt x="3" y="710"/>
                  </a:cubicBezTo>
                  <a:cubicBezTo>
                    <a:pt x="22" y="693"/>
                    <a:pt x="48" y="645"/>
                    <a:pt x="44" y="512"/>
                  </a:cubicBezTo>
                  <a:cubicBezTo>
                    <a:pt x="60" y="718"/>
                    <a:pt x="127" y="712"/>
                    <a:pt x="127" y="712"/>
                  </a:cubicBezTo>
                  <a:cubicBezTo>
                    <a:pt x="127" y="712"/>
                    <a:pt x="191" y="684"/>
                    <a:pt x="100" y="488"/>
                  </a:cubicBezTo>
                  <a:cubicBezTo>
                    <a:pt x="206" y="677"/>
                    <a:pt x="267" y="642"/>
                    <a:pt x="267" y="642"/>
                  </a:cubicBezTo>
                  <a:cubicBezTo>
                    <a:pt x="267" y="642"/>
                    <a:pt x="300" y="602"/>
                    <a:pt x="203" y="503"/>
                  </a:cubicBezTo>
                  <a:cubicBezTo>
                    <a:pt x="316" y="583"/>
                    <a:pt x="349" y="543"/>
                    <a:pt x="349" y="543"/>
                  </a:cubicBezTo>
                  <a:cubicBezTo>
                    <a:pt x="349" y="543"/>
                    <a:pt x="369" y="493"/>
                    <a:pt x="234" y="430"/>
                  </a:cubicBezTo>
                  <a:cubicBezTo>
                    <a:pt x="371" y="457"/>
                    <a:pt x="385" y="408"/>
                    <a:pt x="385" y="408"/>
                  </a:cubicBezTo>
                  <a:cubicBezTo>
                    <a:pt x="385" y="408"/>
                    <a:pt x="383" y="358"/>
                    <a:pt x="250" y="351"/>
                  </a:cubicBezTo>
                  <a:cubicBezTo>
                    <a:pt x="389" y="327"/>
                    <a:pt x="385" y="275"/>
                    <a:pt x="385" y="275"/>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4"/>
            <p:cNvSpPr>
              <a:spLocks/>
            </p:cNvSpPr>
            <p:nvPr/>
          </p:nvSpPr>
          <p:spPr bwMode="auto">
            <a:xfrm>
              <a:off x="8469030" y="5907776"/>
              <a:ext cx="217076" cy="216060"/>
            </a:xfrm>
            <a:custGeom>
              <a:avLst/>
              <a:gdLst>
                <a:gd name="T0" fmla="*/ 449 w 452"/>
                <a:gd name="T1" fmla="*/ 172 h 450"/>
                <a:gd name="T2" fmla="*/ 348 w 452"/>
                <a:gd name="T3" fmla="*/ 172 h 450"/>
                <a:gd name="T4" fmla="*/ 421 w 452"/>
                <a:gd name="T5" fmla="*/ 96 h 450"/>
                <a:gd name="T6" fmla="*/ 302 w 452"/>
                <a:gd name="T7" fmla="*/ 149 h 450"/>
                <a:gd name="T8" fmla="*/ 354 w 452"/>
                <a:gd name="T9" fmla="*/ 27 h 450"/>
                <a:gd name="T10" fmla="*/ 267 w 452"/>
                <a:gd name="T11" fmla="*/ 131 h 450"/>
                <a:gd name="T12" fmla="*/ 267 w 452"/>
                <a:gd name="T13" fmla="*/ 0 h 450"/>
                <a:gd name="T14" fmla="*/ 228 w 452"/>
                <a:gd name="T15" fmla="*/ 150 h 450"/>
                <a:gd name="T16" fmla="*/ 228 w 452"/>
                <a:gd name="T17" fmla="*/ 150 h 450"/>
                <a:gd name="T18" fmla="*/ 177 w 452"/>
                <a:gd name="T19" fmla="*/ 3 h 450"/>
                <a:gd name="T20" fmla="*/ 174 w 452"/>
                <a:gd name="T21" fmla="*/ 3 h 450"/>
                <a:gd name="T22" fmla="*/ 187 w 452"/>
                <a:gd name="T23" fmla="*/ 134 h 450"/>
                <a:gd name="T24" fmla="*/ 189 w 452"/>
                <a:gd name="T25" fmla="*/ 137 h 450"/>
                <a:gd name="T26" fmla="*/ 187 w 452"/>
                <a:gd name="T27" fmla="*/ 134 h 450"/>
                <a:gd name="T28" fmla="*/ 93 w 452"/>
                <a:gd name="T29" fmla="*/ 42 h 450"/>
                <a:gd name="T30" fmla="*/ 168 w 452"/>
                <a:gd name="T31" fmla="*/ 170 h 450"/>
                <a:gd name="T32" fmla="*/ 33 w 452"/>
                <a:gd name="T33" fmla="*/ 110 h 450"/>
                <a:gd name="T34" fmla="*/ 114 w 452"/>
                <a:gd name="T35" fmla="*/ 185 h 450"/>
                <a:gd name="T36" fmla="*/ 1 w 452"/>
                <a:gd name="T37" fmla="*/ 187 h 450"/>
                <a:gd name="T38" fmla="*/ 129 w 452"/>
                <a:gd name="T39" fmla="*/ 231 h 450"/>
                <a:gd name="T40" fmla="*/ 7 w 452"/>
                <a:gd name="T41" fmla="*/ 283 h 450"/>
                <a:gd name="T42" fmla="*/ 131 w 452"/>
                <a:gd name="T43" fmla="*/ 273 h 450"/>
                <a:gd name="T44" fmla="*/ 48 w 452"/>
                <a:gd name="T45" fmla="*/ 364 h 450"/>
                <a:gd name="T46" fmla="*/ 144 w 452"/>
                <a:gd name="T47" fmla="*/ 321 h 450"/>
                <a:gd name="T48" fmla="*/ 111 w 452"/>
                <a:gd name="T49" fmla="*/ 423 h 450"/>
                <a:gd name="T50" fmla="*/ 186 w 452"/>
                <a:gd name="T51" fmla="*/ 341 h 450"/>
                <a:gd name="T52" fmla="*/ 200 w 452"/>
                <a:gd name="T53" fmla="*/ 306 h 450"/>
                <a:gd name="T54" fmla="*/ 185 w 452"/>
                <a:gd name="T55" fmla="*/ 357 h 450"/>
                <a:gd name="T56" fmla="*/ 180 w 452"/>
                <a:gd name="T57" fmla="*/ 418 h 450"/>
                <a:gd name="T58" fmla="*/ 198 w 452"/>
                <a:gd name="T59" fmla="*/ 450 h 450"/>
                <a:gd name="T60" fmla="*/ 236 w 452"/>
                <a:gd name="T61" fmla="*/ 320 h 450"/>
                <a:gd name="T62" fmla="*/ 288 w 452"/>
                <a:gd name="T63" fmla="*/ 445 h 450"/>
                <a:gd name="T64" fmla="*/ 271 w 452"/>
                <a:gd name="T65" fmla="*/ 304 h 450"/>
                <a:gd name="T66" fmla="*/ 375 w 452"/>
                <a:gd name="T67" fmla="*/ 401 h 450"/>
                <a:gd name="T68" fmla="*/ 335 w 452"/>
                <a:gd name="T69" fmla="*/ 314 h 450"/>
                <a:gd name="T70" fmla="*/ 426 w 452"/>
                <a:gd name="T71" fmla="*/ 339 h 450"/>
                <a:gd name="T72" fmla="*/ 355 w 452"/>
                <a:gd name="T73" fmla="*/ 268 h 450"/>
                <a:gd name="T74" fmla="*/ 449 w 452"/>
                <a:gd name="T75" fmla="*/ 254 h 450"/>
                <a:gd name="T76" fmla="*/ 365 w 452"/>
                <a:gd name="T77" fmla="*/ 219 h 450"/>
                <a:gd name="T78" fmla="*/ 449 w 452"/>
                <a:gd name="T79" fmla="*/ 17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0">
                  <a:moveTo>
                    <a:pt x="449" y="172"/>
                  </a:moveTo>
                  <a:cubicBezTo>
                    <a:pt x="449" y="172"/>
                    <a:pt x="435" y="141"/>
                    <a:pt x="348" y="172"/>
                  </a:cubicBezTo>
                  <a:cubicBezTo>
                    <a:pt x="435" y="128"/>
                    <a:pt x="421" y="96"/>
                    <a:pt x="421" y="96"/>
                  </a:cubicBezTo>
                  <a:cubicBezTo>
                    <a:pt x="421" y="96"/>
                    <a:pt x="393" y="66"/>
                    <a:pt x="302" y="149"/>
                  </a:cubicBezTo>
                  <a:cubicBezTo>
                    <a:pt x="385" y="54"/>
                    <a:pt x="354" y="27"/>
                    <a:pt x="354" y="27"/>
                  </a:cubicBezTo>
                  <a:cubicBezTo>
                    <a:pt x="354" y="27"/>
                    <a:pt x="315" y="11"/>
                    <a:pt x="267" y="131"/>
                  </a:cubicBezTo>
                  <a:cubicBezTo>
                    <a:pt x="306" y="12"/>
                    <a:pt x="267" y="0"/>
                    <a:pt x="267" y="0"/>
                  </a:cubicBezTo>
                  <a:cubicBezTo>
                    <a:pt x="267" y="0"/>
                    <a:pt x="220" y="0"/>
                    <a:pt x="228" y="150"/>
                  </a:cubicBezTo>
                  <a:cubicBezTo>
                    <a:pt x="228" y="150"/>
                    <a:pt x="228" y="150"/>
                    <a:pt x="228" y="150"/>
                  </a:cubicBezTo>
                  <a:cubicBezTo>
                    <a:pt x="222" y="21"/>
                    <a:pt x="187" y="5"/>
                    <a:pt x="177" y="3"/>
                  </a:cubicBezTo>
                  <a:cubicBezTo>
                    <a:pt x="175" y="2"/>
                    <a:pt x="174" y="3"/>
                    <a:pt x="174" y="3"/>
                  </a:cubicBezTo>
                  <a:cubicBezTo>
                    <a:pt x="174" y="3"/>
                    <a:pt x="136" y="19"/>
                    <a:pt x="187" y="134"/>
                  </a:cubicBezTo>
                  <a:cubicBezTo>
                    <a:pt x="188" y="135"/>
                    <a:pt x="188" y="136"/>
                    <a:pt x="189" y="137"/>
                  </a:cubicBezTo>
                  <a:cubicBezTo>
                    <a:pt x="188" y="136"/>
                    <a:pt x="188" y="135"/>
                    <a:pt x="187" y="134"/>
                  </a:cubicBezTo>
                  <a:cubicBezTo>
                    <a:pt x="130" y="23"/>
                    <a:pt x="93" y="42"/>
                    <a:pt x="93" y="42"/>
                  </a:cubicBezTo>
                  <a:cubicBezTo>
                    <a:pt x="93" y="42"/>
                    <a:pt x="62" y="74"/>
                    <a:pt x="168" y="170"/>
                  </a:cubicBezTo>
                  <a:cubicBezTo>
                    <a:pt x="61" y="75"/>
                    <a:pt x="33" y="110"/>
                    <a:pt x="33" y="110"/>
                  </a:cubicBezTo>
                  <a:cubicBezTo>
                    <a:pt x="33" y="110"/>
                    <a:pt x="19" y="144"/>
                    <a:pt x="114" y="185"/>
                  </a:cubicBezTo>
                  <a:cubicBezTo>
                    <a:pt x="13" y="152"/>
                    <a:pt x="1" y="187"/>
                    <a:pt x="1" y="187"/>
                  </a:cubicBezTo>
                  <a:cubicBezTo>
                    <a:pt x="1" y="187"/>
                    <a:pt x="0" y="229"/>
                    <a:pt x="129" y="231"/>
                  </a:cubicBezTo>
                  <a:cubicBezTo>
                    <a:pt x="3" y="242"/>
                    <a:pt x="7" y="283"/>
                    <a:pt x="7" y="283"/>
                  </a:cubicBezTo>
                  <a:cubicBezTo>
                    <a:pt x="7" y="283"/>
                    <a:pt x="23" y="319"/>
                    <a:pt x="131" y="273"/>
                  </a:cubicBezTo>
                  <a:cubicBezTo>
                    <a:pt x="29" y="329"/>
                    <a:pt x="48" y="364"/>
                    <a:pt x="48" y="364"/>
                  </a:cubicBezTo>
                  <a:cubicBezTo>
                    <a:pt x="48" y="364"/>
                    <a:pt x="74" y="388"/>
                    <a:pt x="144" y="321"/>
                  </a:cubicBezTo>
                  <a:cubicBezTo>
                    <a:pt x="83" y="400"/>
                    <a:pt x="111" y="423"/>
                    <a:pt x="111" y="423"/>
                  </a:cubicBezTo>
                  <a:cubicBezTo>
                    <a:pt x="111" y="423"/>
                    <a:pt x="145" y="436"/>
                    <a:pt x="186" y="341"/>
                  </a:cubicBezTo>
                  <a:cubicBezTo>
                    <a:pt x="191" y="330"/>
                    <a:pt x="195" y="319"/>
                    <a:pt x="200" y="306"/>
                  </a:cubicBezTo>
                  <a:cubicBezTo>
                    <a:pt x="193" y="326"/>
                    <a:pt x="188" y="343"/>
                    <a:pt x="185" y="357"/>
                  </a:cubicBezTo>
                  <a:cubicBezTo>
                    <a:pt x="179" y="385"/>
                    <a:pt x="179" y="404"/>
                    <a:pt x="180" y="418"/>
                  </a:cubicBezTo>
                  <a:cubicBezTo>
                    <a:pt x="184" y="446"/>
                    <a:pt x="198" y="450"/>
                    <a:pt x="198" y="450"/>
                  </a:cubicBezTo>
                  <a:cubicBezTo>
                    <a:pt x="198" y="450"/>
                    <a:pt x="240" y="449"/>
                    <a:pt x="236" y="320"/>
                  </a:cubicBezTo>
                  <a:cubicBezTo>
                    <a:pt x="246" y="449"/>
                    <a:pt x="288" y="445"/>
                    <a:pt x="288" y="445"/>
                  </a:cubicBezTo>
                  <a:cubicBezTo>
                    <a:pt x="288" y="445"/>
                    <a:pt x="328" y="427"/>
                    <a:pt x="271" y="304"/>
                  </a:cubicBezTo>
                  <a:cubicBezTo>
                    <a:pt x="337" y="423"/>
                    <a:pt x="375" y="401"/>
                    <a:pt x="375" y="401"/>
                  </a:cubicBezTo>
                  <a:cubicBezTo>
                    <a:pt x="375" y="401"/>
                    <a:pt x="396" y="376"/>
                    <a:pt x="335" y="314"/>
                  </a:cubicBezTo>
                  <a:cubicBezTo>
                    <a:pt x="406" y="364"/>
                    <a:pt x="426" y="339"/>
                    <a:pt x="426" y="339"/>
                  </a:cubicBezTo>
                  <a:cubicBezTo>
                    <a:pt x="426" y="339"/>
                    <a:pt x="439" y="307"/>
                    <a:pt x="355" y="268"/>
                  </a:cubicBezTo>
                  <a:cubicBezTo>
                    <a:pt x="440" y="286"/>
                    <a:pt x="449" y="254"/>
                    <a:pt x="449" y="254"/>
                  </a:cubicBezTo>
                  <a:cubicBezTo>
                    <a:pt x="449" y="254"/>
                    <a:pt x="448" y="223"/>
                    <a:pt x="365" y="219"/>
                  </a:cubicBezTo>
                  <a:cubicBezTo>
                    <a:pt x="452" y="204"/>
                    <a:pt x="449" y="172"/>
                    <a:pt x="449" y="172"/>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8539153" y="5977493"/>
              <a:ext cx="78253"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3"/>
                    <a:pt x="139" y="143"/>
                    <a:pt x="100" y="153"/>
                  </a:cubicBezTo>
                  <a:cubicBezTo>
                    <a:pt x="60" y="163"/>
                    <a:pt x="20" y="139"/>
                    <a:pt x="10" y="100"/>
                  </a:cubicBezTo>
                  <a:cubicBezTo>
                    <a:pt x="0" y="60"/>
                    <a:pt x="24" y="20"/>
                    <a:pt x="63" y="10"/>
                  </a:cubicBezTo>
                  <a:cubicBezTo>
                    <a:pt x="103" y="0"/>
                    <a:pt x="143" y="24"/>
                    <a:pt x="153" y="63"/>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8546470" y="5984606"/>
              <a:ext cx="63822" cy="63822"/>
            </a:xfrm>
            <a:custGeom>
              <a:avLst/>
              <a:gdLst>
                <a:gd name="T0" fmla="*/ 125 w 133"/>
                <a:gd name="T1" fmla="*/ 52 h 133"/>
                <a:gd name="T2" fmla="*/ 81 w 133"/>
                <a:gd name="T3" fmla="*/ 125 h 133"/>
                <a:gd name="T4" fmla="*/ 8 w 133"/>
                <a:gd name="T5" fmla="*/ 82 h 133"/>
                <a:gd name="T6" fmla="*/ 52 w 133"/>
                <a:gd name="T7" fmla="*/ 8 h 133"/>
                <a:gd name="T8" fmla="*/ 125 w 133"/>
                <a:gd name="T9" fmla="*/ 52 h 133"/>
              </a:gdLst>
              <a:ahLst/>
              <a:cxnLst>
                <a:cxn ang="0">
                  <a:pos x="T0" y="T1"/>
                </a:cxn>
                <a:cxn ang="0">
                  <a:pos x="T2" y="T3"/>
                </a:cxn>
                <a:cxn ang="0">
                  <a:pos x="T4" y="T5"/>
                </a:cxn>
                <a:cxn ang="0">
                  <a:pos x="T6" y="T7"/>
                </a:cxn>
                <a:cxn ang="0">
                  <a:pos x="T8" y="T9"/>
                </a:cxn>
              </a:cxnLst>
              <a:rect l="0" t="0" r="r" b="b"/>
              <a:pathLst>
                <a:path w="133" h="133">
                  <a:moveTo>
                    <a:pt x="125" y="52"/>
                  </a:moveTo>
                  <a:cubicBezTo>
                    <a:pt x="133" y="84"/>
                    <a:pt x="114" y="117"/>
                    <a:pt x="81" y="125"/>
                  </a:cubicBezTo>
                  <a:cubicBezTo>
                    <a:pt x="49" y="133"/>
                    <a:pt x="17" y="114"/>
                    <a:pt x="8" y="82"/>
                  </a:cubicBezTo>
                  <a:cubicBezTo>
                    <a:pt x="0" y="49"/>
                    <a:pt x="19" y="17"/>
                    <a:pt x="52" y="8"/>
                  </a:cubicBezTo>
                  <a:cubicBezTo>
                    <a:pt x="84" y="0"/>
                    <a:pt x="116" y="20"/>
                    <a:pt x="12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noEditPoints="1"/>
            </p:cNvSpPr>
            <p:nvPr/>
          </p:nvSpPr>
          <p:spPr bwMode="auto">
            <a:xfrm>
              <a:off x="8079797" y="5575657"/>
              <a:ext cx="216467" cy="216467"/>
            </a:xfrm>
            <a:custGeom>
              <a:avLst/>
              <a:gdLst>
                <a:gd name="T0" fmla="*/ 449 w 451"/>
                <a:gd name="T1" fmla="*/ 173 h 451"/>
                <a:gd name="T2" fmla="*/ 348 w 451"/>
                <a:gd name="T3" fmla="*/ 174 h 451"/>
                <a:gd name="T4" fmla="*/ 421 w 451"/>
                <a:gd name="T5" fmla="*/ 98 h 451"/>
                <a:gd name="T6" fmla="*/ 302 w 451"/>
                <a:gd name="T7" fmla="*/ 150 h 451"/>
                <a:gd name="T8" fmla="*/ 353 w 451"/>
                <a:gd name="T9" fmla="*/ 28 h 451"/>
                <a:gd name="T10" fmla="*/ 267 w 451"/>
                <a:gd name="T11" fmla="*/ 132 h 451"/>
                <a:gd name="T12" fmla="*/ 267 w 451"/>
                <a:gd name="T13" fmla="*/ 1 h 451"/>
                <a:gd name="T14" fmla="*/ 228 w 451"/>
                <a:gd name="T15" fmla="*/ 152 h 451"/>
                <a:gd name="T16" fmla="*/ 228 w 451"/>
                <a:gd name="T17" fmla="*/ 152 h 451"/>
                <a:gd name="T18" fmla="*/ 174 w 451"/>
                <a:gd name="T19" fmla="*/ 4 h 451"/>
                <a:gd name="T20" fmla="*/ 189 w 451"/>
                <a:gd name="T21" fmla="*/ 139 h 451"/>
                <a:gd name="T22" fmla="*/ 93 w 451"/>
                <a:gd name="T23" fmla="*/ 43 h 451"/>
                <a:gd name="T24" fmla="*/ 167 w 451"/>
                <a:gd name="T25" fmla="*/ 172 h 451"/>
                <a:gd name="T26" fmla="*/ 33 w 451"/>
                <a:gd name="T27" fmla="*/ 112 h 451"/>
                <a:gd name="T28" fmla="*/ 114 w 451"/>
                <a:gd name="T29" fmla="*/ 187 h 451"/>
                <a:gd name="T30" fmla="*/ 1 w 451"/>
                <a:gd name="T31" fmla="*/ 189 h 451"/>
                <a:gd name="T32" fmla="*/ 128 w 451"/>
                <a:gd name="T33" fmla="*/ 233 h 451"/>
                <a:gd name="T34" fmla="*/ 7 w 451"/>
                <a:gd name="T35" fmla="*/ 285 h 451"/>
                <a:gd name="T36" fmla="*/ 131 w 451"/>
                <a:gd name="T37" fmla="*/ 275 h 451"/>
                <a:gd name="T38" fmla="*/ 48 w 451"/>
                <a:gd name="T39" fmla="*/ 366 h 451"/>
                <a:gd name="T40" fmla="*/ 144 w 451"/>
                <a:gd name="T41" fmla="*/ 322 h 451"/>
                <a:gd name="T42" fmla="*/ 111 w 451"/>
                <a:gd name="T43" fmla="*/ 425 h 451"/>
                <a:gd name="T44" fmla="*/ 200 w 451"/>
                <a:gd name="T45" fmla="*/ 307 h 451"/>
                <a:gd name="T46" fmla="*/ 197 w 451"/>
                <a:gd name="T47" fmla="*/ 451 h 451"/>
                <a:gd name="T48" fmla="*/ 235 w 451"/>
                <a:gd name="T49" fmla="*/ 321 h 451"/>
                <a:gd name="T50" fmla="*/ 288 w 451"/>
                <a:gd name="T51" fmla="*/ 446 h 451"/>
                <a:gd name="T52" fmla="*/ 270 w 451"/>
                <a:gd name="T53" fmla="*/ 306 h 451"/>
                <a:gd name="T54" fmla="*/ 375 w 451"/>
                <a:gd name="T55" fmla="*/ 402 h 451"/>
                <a:gd name="T56" fmla="*/ 335 w 451"/>
                <a:gd name="T57" fmla="*/ 315 h 451"/>
                <a:gd name="T58" fmla="*/ 426 w 451"/>
                <a:gd name="T59" fmla="*/ 341 h 451"/>
                <a:gd name="T60" fmla="*/ 355 w 451"/>
                <a:gd name="T61" fmla="*/ 270 h 451"/>
                <a:gd name="T62" fmla="*/ 449 w 451"/>
                <a:gd name="T63" fmla="*/ 256 h 451"/>
                <a:gd name="T64" fmla="*/ 365 w 451"/>
                <a:gd name="T65" fmla="*/ 220 h 451"/>
                <a:gd name="T66" fmla="*/ 449 w 451"/>
                <a:gd name="T67" fmla="*/ 173 h 451"/>
                <a:gd name="T68" fmla="*/ 174 w 451"/>
                <a:gd name="T69" fmla="*/ 177 h 451"/>
                <a:gd name="T70" fmla="*/ 174 w 451"/>
                <a:gd name="T71" fmla="*/ 178 h 451"/>
                <a:gd name="T72" fmla="*/ 174 w 451"/>
                <a:gd name="T73" fmla="*/ 178 h 451"/>
                <a:gd name="T74" fmla="*/ 174 w 451"/>
                <a:gd name="T75" fmla="*/ 177 h 451"/>
                <a:gd name="T76" fmla="*/ 173 w 451"/>
                <a:gd name="T77" fmla="*/ 176 h 451"/>
                <a:gd name="T78" fmla="*/ 174 w 451"/>
                <a:gd name="T79" fmla="*/ 1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451">
                  <a:moveTo>
                    <a:pt x="449" y="173"/>
                  </a:moveTo>
                  <a:cubicBezTo>
                    <a:pt x="449" y="173"/>
                    <a:pt x="435" y="142"/>
                    <a:pt x="348" y="174"/>
                  </a:cubicBezTo>
                  <a:cubicBezTo>
                    <a:pt x="435" y="130"/>
                    <a:pt x="421" y="98"/>
                    <a:pt x="421" y="98"/>
                  </a:cubicBezTo>
                  <a:cubicBezTo>
                    <a:pt x="421" y="98"/>
                    <a:pt x="393" y="68"/>
                    <a:pt x="302" y="150"/>
                  </a:cubicBezTo>
                  <a:cubicBezTo>
                    <a:pt x="385" y="56"/>
                    <a:pt x="353" y="28"/>
                    <a:pt x="353" y="28"/>
                  </a:cubicBezTo>
                  <a:cubicBezTo>
                    <a:pt x="353" y="28"/>
                    <a:pt x="315" y="13"/>
                    <a:pt x="267" y="132"/>
                  </a:cubicBezTo>
                  <a:cubicBezTo>
                    <a:pt x="306" y="14"/>
                    <a:pt x="267" y="1"/>
                    <a:pt x="267" y="1"/>
                  </a:cubicBezTo>
                  <a:cubicBezTo>
                    <a:pt x="267" y="1"/>
                    <a:pt x="220" y="2"/>
                    <a:pt x="228" y="152"/>
                  </a:cubicBezTo>
                  <a:cubicBezTo>
                    <a:pt x="228" y="152"/>
                    <a:pt x="228" y="152"/>
                    <a:pt x="228" y="152"/>
                  </a:cubicBezTo>
                  <a:cubicBezTo>
                    <a:pt x="221" y="0"/>
                    <a:pt x="174" y="4"/>
                    <a:pt x="174" y="4"/>
                  </a:cubicBezTo>
                  <a:cubicBezTo>
                    <a:pt x="174" y="4"/>
                    <a:pt x="135" y="21"/>
                    <a:pt x="189" y="139"/>
                  </a:cubicBezTo>
                  <a:cubicBezTo>
                    <a:pt x="131" y="24"/>
                    <a:pt x="93" y="43"/>
                    <a:pt x="93" y="43"/>
                  </a:cubicBezTo>
                  <a:cubicBezTo>
                    <a:pt x="93" y="43"/>
                    <a:pt x="62" y="76"/>
                    <a:pt x="167" y="172"/>
                  </a:cubicBezTo>
                  <a:cubicBezTo>
                    <a:pt x="61" y="77"/>
                    <a:pt x="33" y="112"/>
                    <a:pt x="33" y="112"/>
                  </a:cubicBezTo>
                  <a:cubicBezTo>
                    <a:pt x="33" y="112"/>
                    <a:pt x="19" y="145"/>
                    <a:pt x="114" y="187"/>
                  </a:cubicBezTo>
                  <a:cubicBezTo>
                    <a:pt x="13" y="154"/>
                    <a:pt x="1" y="189"/>
                    <a:pt x="1" y="189"/>
                  </a:cubicBezTo>
                  <a:cubicBezTo>
                    <a:pt x="1" y="189"/>
                    <a:pt x="0" y="231"/>
                    <a:pt x="128" y="233"/>
                  </a:cubicBezTo>
                  <a:cubicBezTo>
                    <a:pt x="3" y="243"/>
                    <a:pt x="7" y="285"/>
                    <a:pt x="7" y="285"/>
                  </a:cubicBezTo>
                  <a:cubicBezTo>
                    <a:pt x="7" y="285"/>
                    <a:pt x="23" y="321"/>
                    <a:pt x="131" y="275"/>
                  </a:cubicBezTo>
                  <a:cubicBezTo>
                    <a:pt x="29" y="331"/>
                    <a:pt x="48" y="366"/>
                    <a:pt x="48" y="366"/>
                  </a:cubicBezTo>
                  <a:cubicBezTo>
                    <a:pt x="48" y="366"/>
                    <a:pt x="74" y="390"/>
                    <a:pt x="144" y="322"/>
                  </a:cubicBezTo>
                  <a:cubicBezTo>
                    <a:pt x="83" y="402"/>
                    <a:pt x="111" y="425"/>
                    <a:pt x="111" y="425"/>
                  </a:cubicBezTo>
                  <a:cubicBezTo>
                    <a:pt x="111" y="425"/>
                    <a:pt x="152" y="441"/>
                    <a:pt x="200" y="307"/>
                  </a:cubicBezTo>
                  <a:cubicBezTo>
                    <a:pt x="155" y="438"/>
                    <a:pt x="197" y="451"/>
                    <a:pt x="197" y="451"/>
                  </a:cubicBezTo>
                  <a:cubicBezTo>
                    <a:pt x="197" y="451"/>
                    <a:pt x="240" y="451"/>
                    <a:pt x="235" y="321"/>
                  </a:cubicBezTo>
                  <a:cubicBezTo>
                    <a:pt x="246" y="450"/>
                    <a:pt x="288" y="446"/>
                    <a:pt x="288" y="446"/>
                  </a:cubicBezTo>
                  <a:cubicBezTo>
                    <a:pt x="288" y="446"/>
                    <a:pt x="328" y="429"/>
                    <a:pt x="270" y="306"/>
                  </a:cubicBezTo>
                  <a:cubicBezTo>
                    <a:pt x="337" y="424"/>
                    <a:pt x="375" y="402"/>
                    <a:pt x="375" y="402"/>
                  </a:cubicBezTo>
                  <a:cubicBezTo>
                    <a:pt x="375" y="402"/>
                    <a:pt x="396" y="378"/>
                    <a:pt x="335" y="315"/>
                  </a:cubicBezTo>
                  <a:cubicBezTo>
                    <a:pt x="406" y="365"/>
                    <a:pt x="426" y="341"/>
                    <a:pt x="426" y="341"/>
                  </a:cubicBezTo>
                  <a:cubicBezTo>
                    <a:pt x="426" y="341"/>
                    <a:pt x="439" y="309"/>
                    <a:pt x="355" y="270"/>
                  </a:cubicBezTo>
                  <a:cubicBezTo>
                    <a:pt x="440" y="287"/>
                    <a:pt x="449" y="256"/>
                    <a:pt x="449" y="256"/>
                  </a:cubicBezTo>
                  <a:cubicBezTo>
                    <a:pt x="449" y="256"/>
                    <a:pt x="448" y="225"/>
                    <a:pt x="365" y="220"/>
                  </a:cubicBezTo>
                  <a:cubicBezTo>
                    <a:pt x="451" y="206"/>
                    <a:pt x="449" y="173"/>
                    <a:pt x="449" y="173"/>
                  </a:cubicBezTo>
                  <a:close/>
                  <a:moveTo>
                    <a:pt x="174" y="177"/>
                  </a:moveTo>
                  <a:cubicBezTo>
                    <a:pt x="174" y="177"/>
                    <a:pt x="174" y="178"/>
                    <a:pt x="174" y="178"/>
                  </a:cubicBezTo>
                  <a:cubicBezTo>
                    <a:pt x="174" y="178"/>
                    <a:pt x="174" y="178"/>
                    <a:pt x="174" y="178"/>
                  </a:cubicBezTo>
                  <a:cubicBezTo>
                    <a:pt x="174" y="178"/>
                    <a:pt x="174" y="177"/>
                    <a:pt x="174" y="177"/>
                  </a:cubicBezTo>
                  <a:cubicBezTo>
                    <a:pt x="174" y="177"/>
                    <a:pt x="173" y="177"/>
                    <a:pt x="173" y="176"/>
                  </a:cubicBezTo>
                  <a:cubicBezTo>
                    <a:pt x="173" y="177"/>
                    <a:pt x="174" y="177"/>
                    <a:pt x="174" y="177"/>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8"/>
            <p:cNvSpPr>
              <a:spLocks/>
            </p:cNvSpPr>
            <p:nvPr/>
          </p:nvSpPr>
          <p:spPr bwMode="auto">
            <a:xfrm>
              <a:off x="8149716" y="5646187"/>
              <a:ext cx="78456"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2"/>
                    <a:pt x="139" y="143"/>
                    <a:pt x="100" y="153"/>
                  </a:cubicBezTo>
                  <a:cubicBezTo>
                    <a:pt x="60" y="163"/>
                    <a:pt x="20" y="139"/>
                    <a:pt x="10" y="100"/>
                  </a:cubicBezTo>
                  <a:cubicBezTo>
                    <a:pt x="0" y="60"/>
                    <a:pt x="24" y="20"/>
                    <a:pt x="63" y="10"/>
                  </a:cubicBezTo>
                  <a:cubicBezTo>
                    <a:pt x="103" y="0"/>
                    <a:pt x="143" y="23"/>
                    <a:pt x="153" y="63"/>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9"/>
            <p:cNvSpPr>
              <a:spLocks/>
            </p:cNvSpPr>
            <p:nvPr/>
          </p:nvSpPr>
          <p:spPr bwMode="auto">
            <a:xfrm>
              <a:off x="8157034" y="5653301"/>
              <a:ext cx="63822" cy="63822"/>
            </a:xfrm>
            <a:custGeom>
              <a:avLst/>
              <a:gdLst>
                <a:gd name="T0" fmla="*/ 125 w 133"/>
                <a:gd name="T1" fmla="*/ 51 h 133"/>
                <a:gd name="T2" fmla="*/ 81 w 133"/>
                <a:gd name="T3" fmla="*/ 124 h 133"/>
                <a:gd name="T4" fmla="*/ 8 w 133"/>
                <a:gd name="T5" fmla="*/ 81 h 133"/>
                <a:gd name="T6" fmla="*/ 52 w 133"/>
                <a:gd name="T7" fmla="*/ 8 h 133"/>
                <a:gd name="T8" fmla="*/ 125 w 133"/>
                <a:gd name="T9" fmla="*/ 51 h 133"/>
              </a:gdLst>
              <a:ahLst/>
              <a:cxnLst>
                <a:cxn ang="0">
                  <a:pos x="T0" y="T1"/>
                </a:cxn>
                <a:cxn ang="0">
                  <a:pos x="T2" y="T3"/>
                </a:cxn>
                <a:cxn ang="0">
                  <a:pos x="T4" y="T5"/>
                </a:cxn>
                <a:cxn ang="0">
                  <a:pos x="T6" y="T7"/>
                </a:cxn>
                <a:cxn ang="0">
                  <a:pos x="T8" y="T9"/>
                </a:cxn>
              </a:cxnLst>
              <a:rect l="0" t="0" r="r" b="b"/>
              <a:pathLst>
                <a:path w="133" h="133">
                  <a:moveTo>
                    <a:pt x="125" y="51"/>
                  </a:moveTo>
                  <a:cubicBezTo>
                    <a:pt x="133" y="83"/>
                    <a:pt x="114" y="116"/>
                    <a:pt x="81" y="124"/>
                  </a:cubicBezTo>
                  <a:cubicBezTo>
                    <a:pt x="49" y="133"/>
                    <a:pt x="17" y="113"/>
                    <a:pt x="8" y="81"/>
                  </a:cubicBezTo>
                  <a:cubicBezTo>
                    <a:pt x="0" y="49"/>
                    <a:pt x="19" y="16"/>
                    <a:pt x="52" y="8"/>
                  </a:cubicBezTo>
                  <a:cubicBezTo>
                    <a:pt x="84" y="0"/>
                    <a:pt x="116" y="19"/>
                    <a:pt x="12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0"/>
            <p:cNvSpPr>
              <a:spLocks noEditPoints="1"/>
            </p:cNvSpPr>
            <p:nvPr/>
          </p:nvSpPr>
          <p:spPr bwMode="auto">
            <a:xfrm>
              <a:off x="8301954" y="5402281"/>
              <a:ext cx="190653" cy="188214"/>
            </a:xfrm>
            <a:custGeom>
              <a:avLst/>
              <a:gdLst>
                <a:gd name="T0" fmla="*/ 369 w 397"/>
                <a:gd name="T1" fmla="*/ 275 h 392"/>
                <a:gd name="T2" fmla="*/ 326 w 397"/>
                <a:gd name="T3" fmla="*/ 225 h 392"/>
                <a:gd name="T4" fmla="*/ 297 w 397"/>
                <a:gd name="T5" fmla="*/ 194 h 392"/>
                <a:gd name="T6" fmla="*/ 297 w 397"/>
                <a:gd name="T7" fmla="*/ 194 h 392"/>
                <a:gd name="T8" fmla="*/ 287 w 397"/>
                <a:gd name="T9" fmla="*/ 182 h 392"/>
                <a:gd name="T10" fmla="*/ 215 w 397"/>
                <a:gd name="T11" fmla="*/ 110 h 392"/>
                <a:gd name="T12" fmla="*/ 204 w 397"/>
                <a:gd name="T13" fmla="*/ 99 h 392"/>
                <a:gd name="T14" fmla="*/ 196 w 397"/>
                <a:gd name="T15" fmla="*/ 91 h 392"/>
                <a:gd name="T16" fmla="*/ 180 w 397"/>
                <a:gd name="T17" fmla="*/ 77 h 392"/>
                <a:gd name="T18" fmla="*/ 166 w 397"/>
                <a:gd name="T19" fmla="*/ 64 h 392"/>
                <a:gd name="T20" fmla="*/ 112 w 397"/>
                <a:gd name="T21" fmla="*/ 18 h 392"/>
                <a:gd name="T22" fmla="*/ 90 w 397"/>
                <a:gd name="T23" fmla="*/ 0 h 392"/>
                <a:gd name="T24" fmla="*/ 168 w 397"/>
                <a:gd name="T25" fmla="*/ 112 h 392"/>
                <a:gd name="T26" fmla="*/ 33 w 397"/>
                <a:gd name="T27" fmla="*/ 52 h 392"/>
                <a:gd name="T28" fmla="*/ 115 w 397"/>
                <a:gd name="T29" fmla="*/ 127 h 392"/>
                <a:gd name="T30" fmla="*/ 1 w 397"/>
                <a:gd name="T31" fmla="*/ 129 h 392"/>
                <a:gd name="T32" fmla="*/ 129 w 397"/>
                <a:gd name="T33" fmla="*/ 173 h 392"/>
                <a:gd name="T34" fmla="*/ 7 w 397"/>
                <a:gd name="T35" fmla="*/ 225 h 392"/>
                <a:gd name="T36" fmla="*/ 132 w 397"/>
                <a:gd name="T37" fmla="*/ 215 h 392"/>
                <a:gd name="T38" fmla="*/ 49 w 397"/>
                <a:gd name="T39" fmla="*/ 306 h 392"/>
                <a:gd name="T40" fmla="*/ 144 w 397"/>
                <a:gd name="T41" fmla="*/ 262 h 392"/>
                <a:gd name="T42" fmla="*/ 111 w 397"/>
                <a:gd name="T43" fmla="*/ 365 h 392"/>
                <a:gd name="T44" fmla="*/ 201 w 397"/>
                <a:gd name="T45" fmla="*/ 247 h 392"/>
                <a:gd name="T46" fmla="*/ 198 w 397"/>
                <a:gd name="T47" fmla="*/ 392 h 392"/>
                <a:gd name="T48" fmla="*/ 236 w 397"/>
                <a:gd name="T49" fmla="*/ 261 h 392"/>
                <a:gd name="T50" fmla="*/ 288 w 397"/>
                <a:gd name="T51" fmla="*/ 386 h 392"/>
                <a:gd name="T52" fmla="*/ 271 w 397"/>
                <a:gd name="T53" fmla="*/ 246 h 392"/>
                <a:gd name="T54" fmla="*/ 301 w 397"/>
                <a:gd name="T55" fmla="*/ 293 h 392"/>
                <a:gd name="T56" fmla="*/ 376 w 397"/>
                <a:gd name="T57" fmla="*/ 342 h 392"/>
                <a:gd name="T58" fmla="*/ 336 w 397"/>
                <a:gd name="T59" fmla="*/ 255 h 392"/>
                <a:gd name="T60" fmla="*/ 369 w 397"/>
                <a:gd name="T61" fmla="*/ 275 h 392"/>
                <a:gd name="T62" fmla="*/ 175 w 397"/>
                <a:gd name="T63" fmla="*/ 117 h 392"/>
                <a:gd name="T64" fmla="*/ 175 w 397"/>
                <a:gd name="T65" fmla="*/ 118 h 392"/>
                <a:gd name="T66" fmla="*/ 175 w 397"/>
                <a:gd name="T67" fmla="*/ 118 h 392"/>
                <a:gd name="T68" fmla="*/ 175 w 397"/>
                <a:gd name="T69" fmla="*/ 117 h 392"/>
                <a:gd name="T70" fmla="*/ 174 w 397"/>
                <a:gd name="T71" fmla="*/ 116 h 392"/>
                <a:gd name="T72" fmla="*/ 175 w 397"/>
                <a:gd name="T73" fmla="*/ 117 h 392"/>
                <a:gd name="T74" fmla="*/ 204 w 397"/>
                <a:gd name="T75" fmla="*/ 239 h 392"/>
                <a:gd name="T76" fmla="*/ 204 w 397"/>
                <a:gd name="T77" fmla="*/ 238 h 392"/>
                <a:gd name="T78" fmla="*/ 204 w 397"/>
                <a:gd name="T79" fmla="*/ 238 h 392"/>
                <a:gd name="T80" fmla="*/ 204 w 397"/>
                <a:gd name="T81" fmla="*/ 238 h 392"/>
                <a:gd name="T82" fmla="*/ 204 w 397"/>
                <a:gd name="T83" fmla="*/ 23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7" h="392">
                  <a:moveTo>
                    <a:pt x="369" y="275"/>
                  </a:moveTo>
                  <a:cubicBezTo>
                    <a:pt x="355" y="258"/>
                    <a:pt x="340" y="242"/>
                    <a:pt x="326" y="225"/>
                  </a:cubicBezTo>
                  <a:cubicBezTo>
                    <a:pt x="316" y="215"/>
                    <a:pt x="307" y="204"/>
                    <a:pt x="297" y="194"/>
                  </a:cubicBezTo>
                  <a:cubicBezTo>
                    <a:pt x="297" y="194"/>
                    <a:pt x="297" y="194"/>
                    <a:pt x="297" y="194"/>
                  </a:cubicBezTo>
                  <a:cubicBezTo>
                    <a:pt x="294" y="190"/>
                    <a:pt x="290" y="186"/>
                    <a:pt x="287" y="182"/>
                  </a:cubicBezTo>
                  <a:cubicBezTo>
                    <a:pt x="263" y="157"/>
                    <a:pt x="239" y="133"/>
                    <a:pt x="215" y="110"/>
                  </a:cubicBezTo>
                  <a:cubicBezTo>
                    <a:pt x="211" y="106"/>
                    <a:pt x="207" y="102"/>
                    <a:pt x="204" y="99"/>
                  </a:cubicBezTo>
                  <a:cubicBezTo>
                    <a:pt x="201" y="96"/>
                    <a:pt x="198" y="94"/>
                    <a:pt x="196" y="91"/>
                  </a:cubicBezTo>
                  <a:cubicBezTo>
                    <a:pt x="190" y="86"/>
                    <a:pt x="185" y="81"/>
                    <a:pt x="180" y="77"/>
                  </a:cubicBezTo>
                  <a:cubicBezTo>
                    <a:pt x="175" y="72"/>
                    <a:pt x="171" y="68"/>
                    <a:pt x="166" y="64"/>
                  </a:cubicBezTo>
                  <a:cubicBezTo>
                    <a:pt x="148" y="48"/>
                    <a:pt x="130" y="33"/>
                    <a:pt x="112" y="18"/>
                  </a:cubicBezTo>
                  <a:cubicBezTo>
                    <a:pt x="105" y="12"/>
                    <a:pt x="97" y="6"/>
                    <a:pt x="90" y="0"/>
                  </a:cubicBezTo>
                  <a:cubicBezTo>
                    <a:pt x="90" y="18"/>
                    <a:pt x="104" y="53"/>
                    <a:pt x="168" y="112"/>
                  </a:cubicBezTo>
                  <a:cubicBezTo>
                    <a:pt x="62" y="17"/>
                    <a:pt x="33" y="52"/>
                    <a:pt x="33" y="52"/>
                  </a:cubicBezTo>
                  <a:cubicBezTo>
                    <a:pt x="33" y="52"/>
                    <a:pt x="20" y="85"/>
                    <a:pt x="115" y="127"/>
                  </a:cubicBezTo>
                  <a:cubicBezTo>
                    <a:pt x="14" y="94"/>
                    <a:pt x="1" y="129"/>
                    <a:pt x="1" y="129"/>
                  </a:cubicBezTo>
                  <a:cubicBezTo>
                    <a:pt x="1" y="129"/>
                    <a:pt x="0" y="171"/>
                    <a:pt x="129" y="173"/>
                  </a:cubicBezTo>
                  <a:cubicBezTo>
                    <a:pt x="4" y="183"/>
                    <a:pt x="7" y="225"/>
                    <a:pt x="7" y="225"/>
                  </a:cubicBezTo>
                  <a:cubicBezTo>
                    <a:pt x="7" y="225"/>
                    <a:pt x="23" y="261"/>
                    <a:pt x="132" y="215"/>
                  </a:cubicBezTo>
                  <a:cubicBezTo>
                    <a:pt x="30" y="271"/>
                    <a:pt x="49" y="306"/>
                    <a:pt x="49" y="306"/>
                  </a:cubicBezTo>
                  <a:cubicBezTo>
                    <a:pt x="49" y="306"/>
                    <a:pt x="74" y="329"/>
                    <a:pt x="144" y="262"/>
                  </a:cubicBezTo>
                  <a:cubicBezTo>
                    <a:pt x="84" y="342"/>
                    <a:pt x="111" y="365"/>
                    <a:pt x="111" y="365"/>
                  </a:cubicBezTo>
                  <a:cubicBezTo>
                    <a:pt x="111" y="365"/>
                    <a:pt x="153" y="381"/>
                    <a:pt x="201" y="247"/>
                  </a:cubicBezTo>
                  <a:cubicBezTo>
                    <a:pt x="156" y="378"/>
                    <a:pt x="198" y="392"/>
                    <a:pt x="198" y="392"/>
                  </a:cubicBezTo>
                  <a:cubicBezTo>
                    <a:pt x="198" y="392"/>
                    <a:pt x="241" y="391"/>
                    <a:pt x="236" y="261"/>
                  </a:cubicBezTo>
                  <a:cubicBezTo>
                    <a:pt x="246" y="390"/>
                    <a:pt x="288" y="386"/>
                    <a:pt x="288" y="386"/>
                  </a:cubicBezTo>
                  <a:cubicBezTo>
                    <a:pt x="288" y="386"/>
                    <a:pt x="328" y="369"/>
                    <a:pt x="271" y="246"/>
                  </a:cubicBezTo>
                  <a:cubicBezTo>
                    <a:pt x="282" y="265"/>
                    <a:pt x="292" y="280"/>
                    <a:pt x="301" y="293"/>
                  </a:cubicBezTo>
                  <a:cubicBezTo>
                    <a:pt x="349" y="358"/>
                    <a:pt x="376" y="342"/>
                    <a:pt x="376" y="342"/>
                  </a:cubicBezTo>
                  <a:cubicBezTo>
                    <a:pt x="376" y="342"/>
                    <a:pt x="397" y="318"/>
                    <a:pt x="336" y="255"/>
                  </a:cubicBezTo>
                  <a:cubicBezTo>
                    <a:pt x="348" y="264"/>
                    <a:pt x="359" y="271"/>
                    <a:pt x="369" y="275"/>
                  </a:cubicBezTo>
                  <a:close/>
                  <a:moveTo>
                    <a:pt x="175" y="117"/>
                  </a:moveTo>
                  <a:cubicBezTo>
                    <a:pt x="175" y="117"/>
                    <a:pt x="175" y="118"/>
                    <a:pt x="175" y="118"/>
                  </a:cubicBezTo>
                  <a:cubicBezTo>
                    <a:pt x="175" y="118"/>
                    <a:pt x="175" y="118"/>
                    <a:pt x="175" y="118"/>
                  </a:cubicBezTo>
                  <a:cubicBezTo>
                    <a:pt x="175" y="118"/>
                    <a:pt x="175" y="118"/>
                    <a:pt x="175" y="117"/>
                  </a:cubicBezTo>
                  <a:cubicBezTo>
                    <a:pt x="174" y="117"/>
                    <a:pt x="174" y="117"/>
                    <a:pt x="174" y="116"/>
                  </a:cubicBezTo>
                  <a:cubicBezTo>
                    <a:pt x="174" y="117"/>
                    <a:pt x="174" y="117"/>
                    <a:pt x="175" y="117"/>
                  </a:cubicBezTo>
                  <a:close/>
                  <a:moveTo>
                    <a:pt x="204" y="239"/>
                  </a:moveTo>
                  <a:cubicBezTo>
                    <a:pt x="204" y="238"/>
                    <a:pt x="204" y="238"/>
                    <a:pt x="204" y="238"/>
                  </a:cubicBezTo>
                  <a:cubicBezTo>
                    <a:pt x="204" y="238"/>
                    <a:pt x="204" y="238"/>
                    <a:pt x="204" y="238"/>
                  </a:cubicBezTo>
                  <a:cubicBezTo>
                    <a:pt x="204" y="238"/>
                    <a:pt x="204" y="238"/>
                    <a:pt x="204" y="238"/>
                  </a:cubicBezTo>
                  <a:cubicBezTo>
                    <a:pt x="204" y="238"/>
                    <a:pt x="204" y="238"/>
                    <a:pt x="204" y="239"/>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p:cNvSpPr>
            <p:nvPr/>
          </p:nvSpPr>
          <p:spPr bwMode="auto">
            <a:xfrm>
              <a:off x="8374110" y="5449843"/>
              <a:ext cx="70530" cy="69107"/>
            </a:xfrm>
            <a:custGeom>
              <a:avLst/>
              <a:gdLst>
                <a:gd name="T0" fmla="*/ 147 w 147"/>
                <a:gd name="T1" fmla="*/ 95 h 144"/>
                <a:gd name="T2" fmla="*/ 147 w 147"/>
                <a:gd name="T3" fmla="*/ 95 h 144"/>
                <a:gd name="T4" fmla="*/ 97 w 147"/>
                <a:gd name="T5" fmla="*/ 141 h 144"/>
                <a:gd name="T6" fmla="*/ 54 w 147"/>
                <a:gd name="T7" fmla="*/ 139 h 144"/>
                <a:gd name="T8" fmla="*/ 54 w 147"/>
                <a:gd name="T9" fmla="*/ 139 h 144"/>
                <a:gd name="T10" fmla="*/ 7 w 147"/>
                <a:gd name="T11" fmla="*/ 88 h 144"/>
                <a:gd name="T12" fmla="*/ 25 w 147"/>
                <a:gd name="T13" fmla="*/ 18 h 144"/>
                <a:gd name="T14" fmla="*/ 25 w 147"/>
                <a:gd name="T15" fmla="*/ 18 h 144"/>
                <a:gd name="T16" fmla="*/ 54 w 147"/>
                <a:gd name="T17" fmla="*/ 0 h 144"/>
                <a:gd name="T18" fmla="*/ 65 w 147"/>
                <a:gd name="T19" fmla="*/ 11 h 144"/>
                <a:gd name="T20" fmla="*/ 137 w 147"/>
                <a:gd name="T21" fmla="*/ 83 h 144"/>
                <a:gd name="T22" fmla="*/ 147 w 147"/>
                <a:gd name="T23" fmla="*/ 9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4">
                  <a:moveTo>
                    <a:pt x="147" y="95"/>
                  </a:moveTo>
                  <a:cubicBezTo>
                    <a:pt x="147" y="95"/>
                    <a:pt x="147" y="95"/>
                    <a:pt x="147" y="95"/>
                  </a:cubicBezTo>
                  <a:cubicBezTo>
                    <a:pt x="139" y="117"/>
                    <a:pt x="121" y="134"/>
                    <a:pt x="97" y="141"/>
                  </a:cubicBezTo>
                  <a:cubicBezTo>
                    <a:pt x="82" y="144"/>
                    <a:pt x="67" y="144"/>
                    <a:pt x="54" y="139"/>
                  </a:cubicBezTo>
                  <a:cubicBezTo>
                    <a:pt x="54" y="139"/>
                    <a:pt x="54" y="139"/>
                    <a:pt x="54" y="139"/>
                  </a:cubicBezTo>
                  <a:cubicBezTo>
                    <a:pt x="31" y="131"/>
                    <a:pt x="13" y="112"/>
                    <a:pt x="7" y="88"/>
                  </a:cubicBezTo>
                  <a:cubicBezTo>
                    <a:pt x="0" y="62"/>
                    <a:pt x="8" y="36"/>
                    <a:pt x="25" y="18"/>
                  </a:cubicBezTo>
                  <a:cubicBezTo>
                    <a:pt x="25" y="18"/>
                    <a:pt x="25" y="18"/>
                    <a:pt x="25" y="18"/>
                  </a:cubicBezTo>
                  <a:cubicBezTo>
                    <a:pt x="33" y="10"/>
                    <a:pt x="42" y="4"/>
                    <a:pt x="54" y="0"/>
                  </a:cubicBezTo>
                  <a:cubicBezTo>
                    <a:pt x="57" y="3"/>
                    <a:pt x="61" y="7"/>
                    <a:pt x="65" y="11"/>
                  </a:cubicBezTo>
                  <a:cubicBezTo>
                    <a:pt x="89" y="34"/>
                    <a:pt x="113" y="58"/>
                    <a:pt x="137" y="83"/>
                  </a:cubicBezTo>
                  <a:cubicBezTo>
                    <a:pt x="140" y="87"/>
                    <a:pt x="144" y="91"/>
                    <a:pt x="147" y="95"/>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2"/>
            <p:cNvSpPr>
              <a:spLocks/>
            </p:cNvSpPr>
            <p:nvPr/>
          </p:nvSpPr>
          <p:spPr bwMode="auto">
            <a:xfrm>
              <a:off x="8379801" y="5455127"/>
              <a:ext cx="59960" cy="59960"/>
            </a:xfrm>
            <a:custGeom>
              <a:avLst/>
              <a:gdLst>
                <a:gd name="T0" fmla="*/ 125 w 125"/>
                <a:gd name="T1" fmla="*/ 72 h 125"/>
                <a:gd name="T2" fmla="*/ 81 w 125"/>
                <a:gd name="T3" fmla="*/ 116 h 125"/>
                <a:gd name="T4" fmla="*/ 8 w 125"/>
                <a:gd name="T5" fmla="*/ 73 h 125"/>
                <a:gd name="T6" fmla="*/ 51 w 125"/>
                <a:gd name="T7" fmla="*/ 0 h 125"/>
                <a:gd name="T8" fmla="*/ 53 w 125"/>
                <a:gd name="T9" fmla="*/ 0 h 125"/>
                <a:gd name="T10" fmla="*/ 125 w 125"/>
                <a:gd name="T11" fmla="*/ 72 h 125"/>
              </a:gdLst>
              <a:ahLst/>
              <a:cxnLst>
                <a:cxn ang="0">
                  <a:pos x="T0" y="T1"/>
                </a:cxn>
                <a:cxn ang="0">
                  <a:pos x="T2" y="T3"/>
                </a:cxn>
                <a:cxn ang="0">
                  <a:pos x="T4" y="T5"/>
                </a:cxn>
                <a:cxn ang="0">
                  <a:pos x="T6" y="T7"/>
                </a:cxn>
                <a:cxn ang="0">
                  <a:pos x="T8" y="T9"/>
                </a:cxn>
                <a:cxn ang="0">
                  <a:pos x="T10" y="T11"/>
                </a:cxn>
              </a:cxnLst>
              <a:rect l="0" t="0" r="r" b="b"/>
              <a:pathLst>
                <a:path w="125" h="125">
                  <a:moveTo>
                    <a:pt x="125" y="72"/>
                  </a:moveTo>
                  <a:cubicBezTo>
                    <a:pt x="120" y="93"/>
                    <a:pt x="103" y="111"/>
                    <a:pt x="81" y="116"/>
                  </a:cubicBezTo>
                  <a:cubicBezTo>
                    <a:pt x="49" y="125"/>
                    <a:pt x="16" y="105"/>
                    <a:pt x="8" y="73"/>
                  </a:cubicBezTo>
                  <a:cubicBezTo>
                    <a:pt x="0" y="41"/>
                    <a:pt x="19" y="8"/>
                    <a:pt x="51" y="0"/>
                  </a:cubicBezTo>
                  <a:cubicBezTo>
                    <a:pt x="52" y="0"/>
                    <a:pt x="52" y="0"/>
                    <a:pt x="53" y="0"/>
                  </a:cubicBezTo>
                  <a:cubicBezTo>
                    <a:pt x="77" y="23"/>
                    <a:pt x="101" y="47"/>
                    <a:pt x="125"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3"/>
            <p:cNvSpPr>
              <a:spLocks/>
            </p:cNvSpPr>
            <p:nvPr/>
          </p:nvSpPr>
          <p:spPr bwMode="auto">
            <a:xfrm>
              <a:off x="8067805" y="6481158"/>
              <a:ext cx="205491" cy="105083"/>
            </a:xfrm>
            <a:custGeom>
              <a:avLst/>
              <a:gdLst>
                <a:gd name="T0" fmla="*/ 324 w 428"/>
                <a:gd name="T1" fmla="*/ 173 h 219"/>
                <a:gd name="T2" fmla="*/ 397 w 428"/>
                <a:gd name="T3" fmla="*/ 97 h 219"/>
                <a:gd name="T4" fmla="*/ 279 w 428"/>
                <a:gd name="T5" fmla="*/ 150 h 219"/>
                <a:gd name="T6" fmla="*/ 330 w 428"/>
                <a:gd name="T7" fmla="*/ 28 h 219"/>
                <a:gd name="T8" fmla="*/ 243 w 428"/>
                <a:gd name="T9" fmla="*/ 132 h 219"/>
                <a:gd name="T10" fmla="*/ 243 w 428"/>
                <a:gd name="T11" fmla="*/ 1 h 219"/>
                <a:gd name="T12" fmla="*/ 204 w 428"/>
                <a:gd name="T13" fmla="*/ 151 h 219"/>
                <a:gd name="T14" fmla="*/ 204 w 428"/>
                <a:gd name="T15" fmla="*/ 151 h 219"/>
                <a:gd name="T16" fmla="*/ 150 w 428"/>
                <a:gd name="T17" fmla="*/ 4 h 219"/>
                <a:gd name="T18" fmla="*/ 165 w 428"/>
                <a:gd name="T19" fmla="*/ 138 h 219"/>
                <a:gd name="T20" fmla="*/ 70 w 428"/>
                <a:gd name="T21" fmla="*/ 43 h 219"/>
                <a:gd name="T22" fmla="*/ 144 w 428"/>
                <a:gd name="T23" fmla="*/ 171 h 219"/>
                <a:gd name="T24" fmla="*/ 9 w 428"/>
                <a:gd name="T25" fmla="*/ 111 h 219"/>
                <a:gd name="T26" fmla="*/ 47 w 428"/>
                <a:gd name="T27" fmla="*/ 164 h 219"/>
                <a:gd name="T28" fmla="*/ 47 w 428"/>
                <a:gd name="T29" fmla="*/ 164 h 219"/>
                <a:gd name="T30" fmla="*/ 75 w 428"/>
                <a:gd name="T31" fmla="*/ 174 h 219"/>
                <a:gd name="T32" fmla="*/ 139 w 428"/>
                <a:gd name="T33" fmla="*/ 192 h 219"/>
                <a:gd name="T34" fmla="*/ 154 w 428"/>
                <a:gd name="T35" fmla="*/ 195 h 219"/>
                <a:gd name="T36" fmla="*/ 262 w 428"/>
                <a:gd name="T37" fmla="*/ 213 h 219"/>
                <a:gd name="T38" fmla="*/ 276 w 428"/>
                <a:gd name="T39" fmla="*/ 215 h 219"/>
                <a:gd name="T40" fmla="*/ 335 w 428"/>
                <a:gd name="T41" fmla="*/ 218 h 219"/>
                <a:gd name="T42" fmla="*/ 348 w 428"/>
                <a:gd name="T43" fmla="*/ 219 h 219"/>
                <a:gd name="T44" fmla="*/ 425 w 428"/>
                <a:gd name="T45" fmla="*/ 173 h 219"/>
                <a:gd name="T46" fmla="*/ 324 w 428"/>
                <a:gd name="T47" fmla="*/ 17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219">
                  <a:moveTo>
                    <a:pt x="324" y="173"/>
                  </a:moveTo>
                  <a:cubicBezTo>
                    <a:pt x="411" y="129"/>
                    <a:pt x="397" y="97"/>
                    <a:pt x="397" y="97"/>
                  </a:cubicBezTo>
                  <a:cubicBezTo>
                    <a:pt x="397" y="97"/>
                    <a:pt x="369" y="67"/>
                    <a:pt x="279" y="150"/>
                  </a:cubicBezTo>
                  <a:cubicBezTo>
                    <a:pt x="361" y="55"/>
                    <a:pt x="330" y="28"/>
                    <a:pt x="330" y="28"/>
                  </a:cubicBezTo>
                  <a:cubicBezTo>
                    <a:pt x="330" y="28"/>
                    <a:pt x="291" y="12"/>
                    <a:pt x="243" y="132"/>
                  </a:cubicBezTo>
                  <a:cubicBezTo>
                    <a:pt x="282" y="14"/>
                    <a:pt x="243" y="1"/>
                    <a:pt x="243" y="1"/>
                  </a:cubicBezTo>
                  <a:cubicBezTo>
                    <a:pt x="243" y="1"/>
                    <a:pt x="197" y="1"/>
                    <a:pt x="204" y="151"/>
                  </a:cubicBezTo>
                  <a:cubicBezTo>
                    <a:pt x="204" y="151"/>
                    <a:pt x="204" y="151"/>
                    <a:pt x="204" y="151"/>
                  </a:cubicBezTo>
                  <a:cubicBezTo>
                    <a:pt x="197" y="0"/>
                    <a:pt x="150" y="4"/>
                    <a:pt x="150" y="4"/>
                  </a:cubicBezTo>
                  <a:cubicBezTo>
                    <a:pt x="150" y="4"/>
                    <a:pt x="112" y="21"/>
                    <a:pt x="165" y="138"/>
                  </a:cubicBezTo>
                  <a:cubicBezTo>
                    <a:pt x="107" y="24"/>
                    <a:pt x="70" y="43"/>
                    <a:pt x="70" y="43"/>
                  </a:cubicBezTo>
                  <a:cubicBezTo>
                    <a:pt x="70" y="43"/>
                    <a:pt x="38" y="75"/>
                    <a:pt x="144" y="171"/>
                  </a:cubicBezTo>
                  <a:cubicBezTo>
                    <a:pt x="38" y="77"/>
                    <a:pt x="9" y="111"/>
                    <a:pt x="9" y="111"/>
                  </a:cubicBezTo>
                  <a:cubicBezTo>
                    <a:pt x="9" y="111"/>
                    <a:pt x="0" y="133"/>
                    <a:pt x="47" y="164"/>
                  </a:cubicBezTo>
                  <a:cubicBezTo>
                    <a:pt x="47" y="164"/>
                    <a:pt x="47" y="164"/>
                    <a:pt x="47" y="164"/>
                  </a:cubicBezTo>
                  <a:cubicBezTo>
                    <a:pt x="57" y="167"/>
                    <a:pt x="66" y="171"/>
                    <a:pt x="75" y="174"/>
                  </a:cubicBezTo>
                  <a:cubicBezTo>
                    <a:pt x="96" y="180"/>
                    <a:pt x="118" y="186"/>
                    <a:pt x="139" y="192"/>
                  </a:cubicBezTo>
                  <a:cubicBezTo>
                    <a:pt x="144" y="193"/>
                    <a:pt x="149" y="194"/>
                    <a:pt x="154" y="195"/>
                  </a:cubicBezTo>
                  <a:cubicBezTo>
                    <a:pt x="189" y="203"/>
                    <a:pt x="225" y="209"/>
                    <a:pt x="262" y="213"/>
                  </a:cubicBezTo>
                  <a:cubicBezTo>
                    <a:pt x="267" y="214"/>
                    <a:pt x="272" y="214"/>
                    <a:pt x="276" y="215"/>
                  </a:cubicBezTo>
                  <a:cubicBezTo>
                    <a:pt x="296" y="216"/>
                    <a:pt x="315" y="218"/>
                    <a:pt x="335" y="218"/>
                  </a:cubicBezTo>
                  <a:cubicBezTo>
                    <a:pt x="340" y="218"/>
                    <a:pt x="344" y="219"/>
                    <a:pt x="348" y="219"/>
                  </a:cubicBezTo>
                  <a:cubicBezTo>
                    <a:pt x="428" y="203"/>
                    <a:pt x="425" y="173"/>
                    <a:pt x="425" y="173"/>
                  </a:cubicBezTo>
                  <a:cubicBezTo>
                    <a:pt x="425" y="173"/>
                    <a:pt x="411" y="142"/>
                    <a:pt x="324" y="17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4"/>
            <p:cNvSpPr>
              <a:spLocks/>
            </p:cNvSpPr>
            <p:nvPr/>
          </p:nvSpPr>
          <p:spPr bwMode="auto">
            <a:xfrm>
              <a:off x="8134472" y="6551281"/>
              <a:ext cx="65855" cy="32927"/>
            </a:xfrm>
            <a:custGeom>
              <a:avLst/>
              <a:gdLst>
                <a:gd name="T0" fmla="*/ 136 w 137"/>
                <a:gd name="T1" fmla="*/ 63 h 69"/>
                <a:gd name="T2" fmla="*/ 137 w 137"/>
                <a:gd name="T3" fmla="*/ 69 h 69"/>
                <a:gd name="T4" fmla="*/ 123 w 137"/>
                <a:gd name="T5" fmla="*/ 67 h 69"/>
                <a:gd name="T6" fmla="*/ 15 w 137"/>
                <a:gd name="T7" fmla="*/ 49 h 69"/>
                <a:gd name="T8" fmla="*/ 0 w 137"/>
                <a:gd name="T9" fmla="*/ 46 h 69"/>
                <a:gd name="T10" fmla="*/ 46 w 137"/>
                <a:gd name="T11" fmla="*/ 10 h 69"/>
                <a:gd name="T12" fmla="*/ 136 w 137"/>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36" y="63"/>
                  </a:moveTo>
                  <a:cubicBezTo>
                    <a:pt x="137" y="65"/>
                    <a:pt x="137" y="67"/>
                    <a:pt x="137" y="69"/>
                  </a:cubicBezTo>
                  <a:cubicBezTo>
                    <a:pt x="133" y="68"/>
                    <a:pt x="128" y="68"/>
                    <a:pt x="123" y="67"/>
                  </a:cubicBezTo>
                  <a:cubicBezTo>
                    <a:pt x="86" y="63"/>
                    <a:pt x="50" y="57"/>
                    <a:pt x="15" y="49"/>
                  </a:cubicBezTo>
                  <a:cubicBezTo>
                    <a:pt x="10" y="48"/>
                    <a:pt x="5" y="47"/>
                    <a:pt x="0" y="46"/>
                  </a:cubicBezTo>
                  <a:cubicBezTo>
                    <a:pt x="10" y="29"/>
                    <a:pt x="26" y="16"/>
                    <a:pt x="46" y="10"/>
                  </a:cubicBezTo>
                  <a:cubicBezTo>
                    <a:pt x="86" y="0"/>
                    <a:pt x="126" y="24"/>
                    <a:pt x="136"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8141586" y="6558395"/>
              <a:ext cx="51830" cy="25000"/>
            </a:xfrm>
            <a:custGeom>
              <a:avLst/>
              <a:gdLst>
                <a:gd name="T0" fmla="*/ 108 w 108"/>
                <a:gd name="T1" fmla="*/ 52 h 52"/>
                <a:gd name="T2" fmla="*/ 108 w 108"/>
                <a:gd name="T3" fmla="*/ 52 h 52"/>
                <a:gd name="T4" fmla="*/ 0 w 108"/>
                <a:gd name="T5" fmla="*/ 34 h 52"/>
                <a:gd name="T6" fmla="*/ 35 w 108"/>
                <a:gd name="T7" fmla="*/ 9 h 52"/>
                <a:gd name="T8" fmla="*/ 108 w 108"/>
                <a:gd name="T9" fmla="*/ 52 h 52"/>
              </a:gdLst>
              <a:ahLst/>
              <a:cxnLst>
                <a:cxn ang="0">
                  <a:pos x="T0" y="T1"/>
                </a:cxn>
                <a:cxn ang="0">
                  <a:pos x="T2" y="T3"/>
                </a:cxn>
                <a:cxn ang="0">
                  <a:pos x="T4" y="T5"/>
                </a:cxn>
                <a:cxn ang="0">
                  <a:pos x="T6" y="T7"/>
                </a:cxn>
                <a:cxn ang="0">
                  <a:pos x="T8" y="T9"/>
                </a:cxn>
              </a:cxnLst>
              <a:rect l="0" t="0" r="r" b="b"/>
              <a:pathLst>
                <a:path w="108" h="52">
                  <a:moveTo>
                    <a:pt x="108" y="52"/>
                  </a:moveTo>
                  <a:cubicBezTo>
                    <a:pt x="108" y="52"/>
                    <a:pt x="108" y="52"/>
                    <a:pt x="108" y="52"/>
                  </a:cubicBezTo>
                  <a:cubicBezTo>
                    <a:pt x="71" y="48"/>
                    <a:pt x="35" y="42"/>
                    <a:pt x="0" y="34"/>
                  </a:cubicBezTo>
                  <a:cubicBezTo>
                    <a:pt x="8" y="22"/>
                    <a:pt x="20" y="12"/>
                    <a:pt x="35" y="9"/>
                  </a:cubicBezTo>
                  <a:cubicBezTo>
                    <a:pt x="67" y="0"/>
                    <a:pt x="100" y="20"/>
                    <a:pt x="108"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noEditPoints="1"/>
            </p:cNvSpPr>
            <p:nvPr/>
          </p:nvSpPr>
          <p:spPr bwMode="auto">
            <a:xfrm>
              <a:off x="8506023" y="6283188"/>
              <a:ext cx="171954" cy="186791"/>
            </a:xfrm>
            <a:custGeom>
              <a:avLst/>
              <a:gdLst>
                <a:gd name="T0" fmla="*/ 354 w 358"/>
                <a:gd name="T1" fmla="*/ 28 h 389"/>
                <a:gd name="T2" fmla="*/ 267 w 358"/>
                <a:gd name="T3" fmla="*/ 132 h 389"/>
                <a:gd name="T4" fmla="*/ 267 w 358"/>
                <a:gd name="T5" fmla="*/ 1 h 389"/>
                <a:gd name="T6" fmla="*/ 228 w 358"/>
                <a:gd name="T7" fmla="*/ 151 h 389"/>
                <a:gd name="T8" fmla="*/ 228 w 358"/>
                <a:gd name="T9" fmla="*/ 151 h 389"/>
                <a:gd name="T10" fmla="*/ 174 w 358"/>
                <a:gd name="T11" fmla="*/ 4 h 389"/>
                <a:gd name="T12" fmla="*/ 189 w 358"/>
                <a:gd name="T13" fmla="*/ 139 h 389"/>
                <a:gd name="T14" fmla="*/ 93 w 358"/>
                <a:gd name="T15" fmla="*/ 43 h 389"/>
                <a:gd name="T16" fmla="*/ 167 w 358"/>
                <a:gd name="T17" fmla="*/ 171 h 389"/>
                <a:gd name="T18" fmla="*/ 33 w 358"/>
                <a:gd name="T19" fmla="*/ 111 h 389"/>
                <a:gd name="T20" fmla="*/ 114 w 358"/>
                <a:gd name="T21" fmla="*/ 187 h 389"/>
                <a:gd name="T22" fmla="*/ 1 w 358"/>
                <a:gd name="T23" fmla="*/ 189 h 389"/>
                <a:gd name="T24" fmla="*/ 129 w 358"/>
                <a:gd name="T25" fmla="*/ 233 h 389"/>
                <a:gd name="T26" fmla="*/ 7 w 358"/>
                <a:gd name="T27" fmla="*/ 284 h 389"/>
                <a:gd name="T28" fmla="*/ 131 w 358"/>
                <a:gd name="T29" fmla="*/ 275 h 389"/>
                <a:gd name="T30" fmla="*/ 48 w 358"/>
                <a:gd name="T31" fmla="*/ 366 h 389"/>
                <a:gd name="T32" fmla="*/ 144 w 358"/>
                <a:gd name="T33" fmla="*/ 322 h 389"/>
                <a:gd name="T34" fmla="*/ 107 w 358"/>
                <a:gd name="T35" fmla="*/ 388 h 389"/>
                <a:gd name="T36" fmla="*/ 199 w 358"/>
                <a:gd name="T37" fmla="*/ 296 h 389"/>
                <a:gd name="T38" fmla="*/ 206 w 358"/>
                <a:gd name="T39" fmla="*/ 287 h 389"/>
                <a:gd name="T40" fmla="*/ 208 w 358"/>
                <a:gd name="T41" fmla="*/ 285 h 389"/>
                <a:gd name="T42" fmla="*/ 241 w 358"/>
                <a:gd name="T43" fmla="*/ 243 h 389"/>
                <a:gd name="T44" fmla="*/ 276 w 358"/>
                <a:gd name="T45" fmla="*/ 193 h 389"/>
                <a:gd name="T46" fmla="*/ 281 w 358"/>
                <a:gd name="T47" fmla="*/ 185 h 389"/>
                <a:gd name="T48" fmla="*/ 284 w 358"/>
                <a:gd name="T49" fmla="*/ 180 h 389"/>
                <a:gd name="T50" fmla="*/ 315 w 358"/>
                <a:gd name="T51" fmla="*/ 126 h 389"/>
                <a:gd name="T52" fmla="*/ 350 w 358"/>
                <a:gd name="T53" fmla="*/ 56 h 389"/>
                <a:gd name="T54" fmla="*/ 358 w 358"/>
                <a:gd name="T55" fmla="*/ 37 h 389"/>
                <a:gd name="T56" fmla="*/ 354 w 358"/>
                <a:gd name="T57" fmla="*/ 28 h 389"/>
                <a:gd name="T58" fmla="*/ 174 w 358"/>
                <a:gd name="T59" fmla="*/ 177 h 389"/>
                <a:gd name="T60" fmla="*/ 174 w 358"/>
                <a:gd name="T61" fmla="*/ 177 h 389"/>
                <a:gd name="T62" fmla="*/ 174 w 358"/>
                <a:gd name="T63" fmla="*/ 178 h 389"/>
                <a:gd name="T64" fmla="*/ 174 w 358"/>
                <a:gd name="T65" fmla="*/ 177 h 389"/>
                <a:gd name="T66" fmla="*/ 172 w 358"/>
                <a:gd name="T67" fmla="*/ 175 h 389"/>
                <a:gd name="T68" fmla="*/ 174 w 358"/>
                <a:gd name="T69" fmla="*/ 17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8" h="389">
                  <a:moveTo>
                    <a:pt x="354" y="28"/>
                  </a:moveTo>
                  <a:cubicBezTo>
                    <a:pt x="354" y="28"/>
                    <a:pt x="315" y="12"/>
                    <a:pt x="267" y="132"/>
                  </a:cubicBezTo>
                  <a:cubicBezTo>
                    <a:pt x="306" y="14"/>
                    <a:pt x="267" y="1"/>
                    <a:pt x="267" y="1"/>
                  </a:cubicBezTo>
                  <a:cubicBezTo>
                    <a:pt x="267" y="1"/>
                    <a:pt x="220" y="1"/>
                    <a:pt x="228" y="151"/>
                  </a:cubicBezTo>
                  <a:cubicBezTo>
                    <a:pt x="228" y="151"/>
                    <a:pt x="228" y="151"/>
                    <a:pt x="228" y="151"/>
                  </a:cubicBezTo>
                  <a:cubicBezTo>
                    <a:pt x="221" y="0"/>
                    <a:pt x="174" y="4"/>
                    <a:pt x="174" y="4"/>
                  </a:cubicBezTo>
                  <a:cubicBezTo>
                    <a:pt x="174" y="4"/>
                    <a:pt x="135" y="21"/>
                    <a:pt x="189" y="139"/>
                  </a:cubicBezTo>
                  <a:cubicBezTo>
                    <a:pt x="131" y="24"/>
                    <a:pt x="93" y="43"/>
                    <a:pt x="93" y="43"/>
                  </a:cubicBezTo>
                  <a:cubicBezTo>
                    <a:pt x="93" y="43"/>
                    <a:pt x="62" y="76"/>
                    <a:pt x="167" y="171"/>
                  </a:cubicBezTo>
                  <a:cubicBezTo>
                    <a:pt x="61" y="77"/>
                    <a:pt x="33" y="111"/>
                    <a:pt x="33" y="111"/>
                  </a:cubicBezTo>
                  <a:cubicBezTo>
                    <a:pt x="33" y="111"/>
                    <a:pt x="19" y="145"/>
                    <a:pt x="114" y="187"/>
                  </a:cubicBezTo>
                  <a:cubicBezTo>
                    <a:pt x="13" y="154"/>
                    <a:pt x="1" y="189"/>
                    <a:pt x="1" y="189"/>
                  </a:cubicBezTo>
                  <a:cubicBezTo>
                    <a:pt x="1" y="189"/>
                    <a:pt x="0" y="231"/>
                    <a:pt x="129" y="233"/>
                  </a:cubicBezTo>
                  <a:cubicBezTo>
                    <a:pt x="3" y="243"/>
                    <a:pt x="7" y="284"/>
                    <a:pt x="7" y="284"/>
                  </a:cubicBezTo>
                  <a:cubicBezTo>
                    <a:pt x="7" y="284"/>
                    <a:pt x="23" y="321"/>
                    <a:pt x="131" y="275"/>
                  </a:cubicBezTo>
                  <a:cubicBezTo>
                    <a:pt x="29" y="331"/>
                    <a:pt x="48" y="366"/>
                    <a:pt x="48" y="366"/>
                  </a:cubicBezTo>
                  <a:cubicBezTo>
                    <a:pt x="48" y="366"/>
                    <a:pt x="74" y="389"/>
                    <a:pt x="144" y="322"/>
                  </a:cubicBezTo>
                  <a:cubicBezTo>
                    <a:pt x="122" y="351"/>
                    <a:pt x="112" y="372"/>
                    <a:pt x="107" y="388"/>
                  </a:cubicBezTo>
                  <a:cubicBezTo>
                    <a:pt x="140" y="359"/>
                    <a:pt x="170" y="329"/>
                    <a:pt x="199" y="296"/>
                  </a:cubicBezTo>
                  <a:cubicBezTo>
                    <a:pt x="201" y="293"/>
                    <a:pt x="204" y="290"/>
                    <a:pt x="206" y="287"/>
                  </a:cubicBezTo>
                  <a:cubicBezTo>
                    <a:pt x="207" y="286"/>
                    <a:pt x="207" y="286"/>
                    <a:pt x="208" y="285"/>
                  </a:cubicBezTo>
                  <a:cubicBezTo>
                    <a:pt x="219" y="271"/>
                    <a:pt x="231" y="257"/>
                    <a:pt x="241" y="243"/>
                  </a:cubicBezTo>
                  <a:cubicBezTo>
                    <a:pt x="253" y="227"/>
                    <a:pt x="265" y="210"/>
                    <a:pt x="276" y="193"/>
                  </a:cubicBezTo>
                  <a:cubicBezTo>
                    <a:pt x="278" y="190"/>
                    <a:pt x="280" y="187"/>
                    <a:pt x="281" y="185"/>
                  </a:cubicBezTo>
                  <a:cubicBezTo>
                    <a:pt x="282" y="183"/>
                    <a:pt x="283" y="182"/>
                    <a:pt x="284" y="180"/>
                  </a:cubicBezTo>
                  <a:cubicBezTo>
                    <a:pt x="295" y="163"/>
                    <a:pt x="306" y="145"/>
                    <a:pt x="315" y="126"/>
                  </a:cubicBezTo>
                  <a:cubicBezTo>
                    <a:pt x="328" y="103"/>
                    <a:pt x="339" y="80"/>
                    <a:pt x="350" y="56"/>
                  </a:cubicBezTo>
                  <a:cubicBezTo>
                    <a:pt x="353" y="49"/>
                    <a:pt x="356" y="43"/>
                    <a:pt x="358" y="37"/>
                  </a:cubicBezTo>
                  <a:cubicBezTo>
                    <a:pt x="356" y="31"/>
                    <a:pt x="354" y="28"/>
                    <a:pt x="354" y="28"/>
                  </a:cubicBezTo>
                  <a:close/>
                  <a:moveTo>
                    <a:pt x="174" y="177"/>
                  </a:moveTo>
                  <a:cubicBezTo>
                    <a:pt x="174" y="177"/>
                    <a:pt x="174" y="177"/>
                    <a:pt x="174" y="177"/>
                  </a:cubicBezTo>
                  <a:cubicBezTo>
                    <a:pt x="174" y="178"/>
                    <a:pt x="174" y="178"/>
                    <a:pt x="174" y="178"/>
                  </a:cubicBezTo>
                  <a:cubicBezTo>
                    <a:pt x="174" y="177"/>
                    <a:pt x="174" y="177"/>
                    <a:pt x="174" y="177"/>
                  </a:cubicBezTo>
                  <a:cubicBezTo>
                    <a:pt x="173" y="177"/>
                    <a:pt x="172" y="176"/>
                    <a:pt x="172" y="175"/>
                  </a:cubicBezTo>
                  <a:cubicBezTo>
                    <a:pt x="173" y="176"/>
                    <a:pt x="173" y="177"/>
                    <a:pt x="174" y="177"/>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7"/>
            <p:cNvSpPr>
              <a:spLocks/>
            </p:cNvSpPr>
            <p:nvPr/>
          </p:nvSpPr>
          <p:spPr bwMode="auto">
            <a:xfrm>
              <a:off x="8603585" y="6425873"/>
              <a:ext cx="407" cy="407"/>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1" y="0"/>
                  </a:cubicBezTo>
                  <a:cubicBezTo>
                    <a:pt x="0" y="0"/>
                    <a:pt x="0" y="0"/>
                    <a:pt x="0" y="1"/>
                  </a:cubicBezTo>
                  <a:cubicBezTo>
                    <a:pt x="0" y="1"/>
                    <a:pt x="0" y="1"/>
                    <a:pt x="0" y="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8577568" y="6354734"/>
              <a:ext cx="64838" cy="70733"/>
            </a:xfrm>
            <a:custGeom>
              <a:avLst/>
              <a:gdLst>
                <a:gd name="T0" fmla="*/ 135 w 135"/>
                <a:gd name="T1" fmla="*/ 31 h 147"/>
                <a:gd name="T2" fmla="*/ 132 w 135"/>
                <a:gd name="T3" fmla="*/ 36 h 147"/>
                <a:gd name="T4" fmla="*/ 127 w 135"/>
                <a:gd name="T5" fmla="*/ 44 h 147"/>
                <a:gd name="T6" fmla="*/ 92 w 135"/>
                <a:gd name="T7" fmla="*/ 94 h 147"/>
                <a:gd name="T8" fmla="*/ 59 w 135"/>
                <a:gd name="T9" fmla="*/ 136 h 147"/>
                <a:gd name="T10" fmla="*/ 57 w 135"/>
                <a:gd name="T11" fmla="*/ 138 h 147"/>
                <a:gd name="T12" fmla="*/ 50 w 135"/>
                <a:gd name="T13" fmla="*/ 147 h 147"/>
                <a:gd name="T14" fmla="*/ 7 w 135"/>
                <a:gd name="T15" fmla="*/ 97 h 147"/>
                <a:gd name="T16" fmla="*/ 25 w 135"/>
                <a:gd name="T17" fmla="*/ 28 h 147"/>
                <a:gd name="T18" fmla="*/ 25 w 135"/>
                <a:gd name="T19" fmla="*/ 28 h 147"/>
                <a:gd name="T20" fmla="*/ 60 w 135"/>
                <a:gd name="T21" fmla="*/ 8 h 147"/>
                <a:gd name="T22" fmla="*/ 135 w 135"/>
                <a:gd name="T23" fmla="*/ 3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47">
                  <a:moveTo>
                    <a:pt x="135" y="31"/>
                  </a:moveTo>
                  <a:cubicBezTo>
                    <a:pt x="134" y="33"/>
                    <a:pt x="133" y="34"/>
                    <a:pt x="132" y="36"/>
                  </a:cubicBezTo>
                  <a:cubicBezTo>
                    <a:pt x="131" y="38"/>
                    <a:pt x="129" y="41"/>
                    <a:pt x="127" y="44"/>
                  </a:cubicBezTo>
                  <a:cubicBezTo>
                    <a:pt x="116" y="61"/>
                    <a:pt x="104" y="78"/>
                    <a:pt x="92" y="94"/>
                  </a:cubicBezTo>
                  <a:cubicBezTo>
                    <a:pt x="82" y="108"/>
                    <a:pt x="70" y="122"/>
                    <a:pt x="59" y="136"/>
                  </a:cubicBezTo>
                  <a:cubicBezTo>
                    <a:pt x="58" y="137"/>
                    <a:pt x="58" y="137"/>
                    <a:pt x="57" y="138"/>
                  </a:cubicBezTo>
                  <a:cubicBezTo>
                    <a:pt x="55" y="141"/>
                    <a:pt x="52" y="144"/>
                    <a:pt x="50" y="147"/>
                  </a:cubicBezTo>
                  <a:cubicBezTo>
                    <a:pt x="29" y="138"/>
                    <a:pt x="13" y="120"/>
                    <a:pt x="7" y="97"/>
                  </a:cubicBezTo>
                  <a:cubicBezTo>
                    <a:pt x="0" y="72"/>
                    <a:pt x="8" y="46"/>
                    <a:pt x="25" y="28"/>
                  </a:cubicBezTo>
                  <a:cubicBezTo>
                    <a:pt x="25" y="28"/>
                    <a:pt x="25" y="28"/>
                    <a:pt x="25" y="28"/>
                  </a:cubicBezTo>
                  <a:cubicBezTo>
                    <a:pt x="34" y="18"/>
                    <a:pt x="46" y="11"/>
                    <a:pt x="60" y="8"/>
                  </a:cubicBezTo>
                  <a:cubicBezTo>
                    <a:pt x="88" y="0"/>
                    <a:pt x="117" y="10"/>
                    <a:pt x="135" y="31"/>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8583463" y="6362051"/>
              <a:ext cx="55082" cy="58131"/>
            </a:xfrm>
            <a:custGeom>
              <a:avLst/>
              <a:gdLst>
                <a:gd name="T0" fmla="*/ 115 w 115"/>
                <a:gd name="T1" fmla="*/ 29 h 121"/>
                <a:gd name="T2" fmla="*/ 80 w 115"/>
                <a:gd name="T3" fmla="*/ 79 h 121"/>
                <a:gd name="T4" fmla="*/ 47 w 115"/>
                <a:gd name="T5" fmla="*/ 121 h 121"/>
                <a:gd name="T6" fmla="*/ 8 w 115"/>
                <a:gd name="T7" fmla="*/ 79 h 121"/>
                <a:gd name="T8" fmla="*/ 52 w 115"/>
                <a:gd name="T9" fmla="*/ 6 h 121"/>
                <a:gd name="T10" fmla="*/ 115 w 115"/>
                <a:gd name="T11" fmla="*/ 29 h 121"/>
              </a:gdLst>
              <a:ahLst/>
              <a:cxnLst>
                <a:cxn ang="0">
                  <a:pos x="T0" y="T1"/>
                </a:cxn>
                <a:cxn ang="0">
                  <a:pos x="T2" y="T3"/>
                </a:cxn>
                <a:cxn ang="0">
                  <a:pos x="T4" y="T5"/>
                </a:cxn>
                <a:cxn ang="0">
                  <a:pos x="T6" y="T7"/>
                </a:cxn>
                <a:cxn ang="0">
                  <a:pos x="T8" y="T9"/>
                </a:cxn>
                <a:cxn ang="0">
                  <a:pos x="T10" y="T11"/>
                </a:cxn>
              </a:cxnLst>
              <a:rect l="0" t="0" r="r" b="b"/>
              <a:pathLst>
                <a:path w="115" h="121">
                  <a:moveTo>
                    <a:pt x="115" y="29"/>
                  </a:moveTo>
                  <a:cubicBezTo>
                    <a:pt x="104" y="46"/>
                    <a:pt x="92" y="63"/>
                    <a:pt x="80" y="79"/>
                  </a:cubicBezTo>
                  <a:cubicBezTo>
                    <a:pt x="70" y="93"/>
                    <a:pt x="58" y="107"/>
                    <a:pt x="47" y="121"/>
                  </a:cubicBezTo>
                  <a:cubicBezTo>
                    <a:pt x="29" y="115"/>
                    <a:pt x="14" y="99"/>
                    <a:pt x="8" y="79"/>
                  </a:cubicBezTo>
                  <a:cubicBezTo>
                    <a:pt x="0" y="47"/>
                    <a:pt x="19" y="14"/>
                    <a:pt x="52" y="6"/>
                  </a:cubicBezTo>
                  <a:cubicBezTo>
                    <a:pt x="76" y="0"/>
                    <a:pt x="101" y="9"/>
                    <a:pt x="115"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7771865" y="6164284"/>
              <a:ext cx="158539" cy="209759"/>
            </a:xfrm>
            <a:custGeom>
              <a:avLst/>
              <a:gdLst>
                <a:gd name="T0" fmla="*/ 327 w 330"/>
                <a:gd name="T1" fmla="*/ 173 h 437"/>
                <a:gd name="T2" fmla="*/ 226 w 330"/>
                <a:gd name="T3" fmla="*/ 174 h 437"/>
                <a:gd name="T4" fmla="*/ 299 w 330"/>
                <a:gd name="T5" fmla="*/ 98 h 437"/>
                <a:gd name="T6" fmla="*/ 180 w 330"/>
                <a:gd name="T7" fmla="*/ 151 h 437"/>
                <a:gd name="T8" fmla="*/ 232 w 330"/>
                <a:gd name="T9" fmla="*/ 29 h 437"/>
                <a:gd name="T10" fmla="*/ 145 w 330"/>
                <a:gd name="T11" fmla="*/ 132 h 437"/>
                <a:gd name="T12" fmla="*/ 145 w 330"/>
                <a:gd name="T13" fmla="*/ 1 h 437"/>
                <a:gd name="T14" fmla="*/ 106 w 330"/>
                <a:gd name="T15" fmla="*/ 152 h 437"/>
                <a:gd name="T16" fmla="*/ 106 w 330"/>
                <a:gd name="T17" fmla="*/ 152 h 437"/>
                <a:gd name="T18" fmla="*/ 52 w 330"/>
                <a:gd name="T19" fmla="*/ 4 h 437"/>
                <a:gd name="T20" fmla="*/ 67 w 330"/>
                <a:gd name="T21" fmla="*/ 139 h 437"/>
                <a:gd name="T22" fmla="*/ 0 w 330"/>
                <a:gd name="T23" fmla="*/ 50 h 437"/>
                <a:gd name="T24" fmla="*/ 34 w 330"/>
                <a:gd name="T25" fmla="*/ 158 h 437"/>
                <a:gd name="T26" fmla="*/ 35 w 330"/>
                <a:gd name="T27" fmla="*/ 162 h 437"/>
                <a:gd name="T28" fmla="*/ 46 w 330"/>
                <a:gd name="T29" fmla="*/ 172 h 437"/>
                <a:gd name="T30" fmla="*/ 36 w 330"/>
                <a:gd name="T31" fmla="*/ 163 h 437"/>
                <a:gd name="T32" fmla="*/ 43 w 330"/>
                <a:gd name="T33" fmla="*/ 183 h 437"/>
                <a:gd name="T34" fmla="*/ 45 w 330"/>
                <a:gd name="T35" fmla="*/ 187 h 437"/>
                <a:gd name="T36" fmla="*/ 51 w 330"/>
                <a:gd name="T37" fmla="*/ 204 h 437"/>
                <a:gd name="T38" fmla="*/ 58 w 330"/>
                <a:gd name="T39" fmla="*/ 221 h 437"/>
                <a:gd name="T40" fmla="*/ 79 w 330"/>
                <a:gd name="T41" fmla="*/ 269 h 437"/>
                <a:gd name="T42" fmla="*/ 87 w 330"/>
                <a:gd name="T43" fmla="*/ 285 h 437"/>
                <a:gd name="T44" fmla="*/ 95 w 330"/>
                <a:gd name="T45" fmla="*/ 301 h 437"/>
                <a:gd name="T46" fmla="*/ 114 w 330"/>
                <a:gd name="T47" fmla="*/ 338 h 437"/>
                <a:gd name="T48" fmla="*/ 114 w 330"/>
                <a:gd name="T49" fmla="*/ 322 h 437"/>
                <a:gd name="T50" fmla="*/ 116 w 330"/>
                <a:gd name="T51" fmla="*/ 341 h 437"/>
                <a:gd name="T52" fmla="*/ 120 w 330"/>
                <a:gd name="T53" fmla="*/ 348 h 437"/>
                <a:gd name="T54" fmla="*/ 145 w 330"/>
                <a:gd name="T55" fmla="*/ 392 h 437"/>
                <a:gd name="T56" fmla="*/ 174 w 330"/>
                <a:gd name="T57" fmla="*/ 437 h 437"/>
                <a:gd name="T58" fmla="*/ 149 w 330"/>
                <a:gd name="T59" fmla="*/ 306 h 437"/>
                <a:gd name="T60" fmla="*/ 253 w 330"/>
                <a:gd name="T61" fmla="*/ 402 h 437"/>
                <a:gd name="T62" fmla="*/ 213 w 330"/>
                <a:gd name="T63" fmla="*/ 316 h 437"/>
                <a:gd name="T64" fmla="*/ 305 w 330"/>
                <a:gd name="T65" fmla="*/ 341 h 437"/>
                <a:gd name="T66" fmla="*/ 233 w 330"/>
                <a:gd name="T67" fmla="*/ 270 h 437"/>
                <a:gd name="T68" fmla="*/ 327 w 330"/>
                <a:gd name="T69" fmla="*/ 256 h 437"/>
                <a:gd name="T70" fmla="*/ 243 w 330"/>
                <a:gd name="T71" fmla="*/ 221 h 437"/>
                <a:gd name="T72" fmla="*/ 327 w 330"/>
                <a:gd name="T73" fmla="*/ 17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437">
                  <a:moveTo>
                    <a:pt x="327" y="173"/>
                  </a:moveTo>
                  <a:cubicBezTo>
                    <a:pt x="327" y="173"/>
                    <a:pt x="313" y="142"/>
                    <a:pt x="226" y="174"/>
                  </a:cubicBezTo>
                  <a:cubicBezTo>
                    <a:pt x="313" y="130"/>
                    <a:pt x="299" y="98"/>
                    <a:pt x="299" y="98"/>
                  </a:cubicBezTo>
                  <a:cubicBezTo>
                    <a:pt x="299" y="98"/>
                    <a:pt x="271" y="68"/>
                    <a:pt x="180" y="151"/>
                  </a:cubicBezTo>
                  <a:cubicBezTo>
                    <a:pt x="263" y="56"/>
                    <a:pt x="232" y="29"/>
                    <a:pt x="232" y="29"/>
                  </a:cubicBezTo>
                  <a:cubicBezTo>
                    <a:pt x="232" y="29"/>
                    <a:pt x="193" y="13"/>
                    <a:pt x="145" y="132"/>
                  </a:cubicBezTo>
                  <a:cubicBezTo>
                    <a:pt x="184" y="14"/>
                    <a:pt x="145" y="1"/>
                    <a:pt x="145" y="1"/>
                  </a:cubicBezTo>
                  <a:cubicBezTo>
                    <a:pt x="145" y="1"/>
                    <a:pt x="99" y="2"/>
                    <a:pt x="106" y="152"/>
                  </a:cubicBezTo>
                  <a:cubicBezTo>
                    <a:pt x="106" y="152"/>
                    <a:pt x="106" y="152"/>
                    <a:pt x="106" y="152"/>
                  </a:cubicBezTo>
                  <a:cubicBezTo>
                    <a:pt x="99" y="0"/>
                    <a:pt x="52" y="4"/>
                    <a:pt x="52" y="4"/>
                  </a:cubicBezTo>
                  <a:cubicBezTo>
                    <a:pt x="52" y="4"/>
                    <a:pt x="14" y="21"/>
                    <a:pt x="67" y="139"/>
                  </a:cubicBezTo>
                  <a:cubicBezTo>
                    <a:pt x="39" y="84"/>
                    <a:pt x="16" y="60"/>
                    <a:pt x="0" y="50"/>
                  </a:cubicBezTo>
                  <a:cubicBezTo>
                    <a:pt x="10" y="87"/>
                    <a:pt x="21" y="123"/>
                    <a:pt x="34" y="158"/>
                  </a:cubicBezTo>
                  <a:cubicBezTo>
                    <a:pt x="34" y="159"/>
                    <a:pt x="35" y="161"/>
                    <a:pt x="35" y="162"/>
                  </a:cubicBezTo>
                  <a:cubicBezTo>
                    <a:pt x="39" y="165"/>
                    <a:pt x="42" y="169"/>
                    <a:pt x="46" y="172"/>
                  </a:cubicBezTo>
                  <a:cubicBezTo>
                    <a:pt x="42" y="169"/>
                    <a:pt x="39" y="166"/>
                    <a:pt x="36" y="163"/>
                  </a:cubicBezTo>
                  <a:cubicBezTo>
                    <a:pt x="38" y="170"/>
                    <a:pt x="41" y="176"/>
                    <a:pt x="43" y="183"/>
                  </a:cubicBezTo>
                  <a:cubicBezTo>
                    <a:pt x="44" y="184"/>
                    <a:pt x="44" y="186"/>
                    <a:pt x="45" y="187"/>
                  </a:cubicBezTo>
                  <a:cubicBezTo>
                    <a:pt x="47" y="193"/>
                    <a:pt x="49" y="198"/>
                    <a:pt x="51" y="204"/>
                  </a:cubicBezTo>
                  <a:cubicBezTo>
                    <a:pt x="53" y="209"/>
                    <a:pt x="56" y="215"/>
                    <a:pt x="58" y="221"/>
                  </a:cubicBezTo>
                  <a:cubicBezTo>
                    <a:pt x="65" y="237"/>
                    <a:pt x="72" y="253"/>
                    <a:pt x="79" y="269"/>
                  </a:cubicBezTo>
                  <a:cubicBezTo>
                    <a:pt x="82" y="275"/>
                    <a:pt x="84" y="280"/>
                    <a:pt x="87" y="285"/>
                  </a:cubicBezTo>
                  <a:cubicBezTo>
                    <a:pt x="90" y="291"/>
                    <a:pt x="92" y="296"/>
                    <a:pt x="95" y="301"/>
                  </a:cubicBezTo>
                  <a:cubicBezTo>
                    <a:pt x="101" y="314"/>
                    <a:pt x="107" y="326"/>
                    <a:pt x="114" y="338"/>
                  </a:cubicBezTo>
                  <a:cubicBezTo>
                    <a:pt x="114" y="333"/>
                    <a:pt x="114" y="327"/>
                    <a:pt x="114" y="322"/>
                  </a:cubicBezTo>
                  <a:cubicBezTo>
                    <a:pt x="114" y="328"/>
                    <a:pt x="115" y="335"/>
                    <a:pt x="116" y="341"/>
                  </a:cubicBezTo>
                  <a:cubicBezTo>
                    <a:pt x="117" y="344"/>
                    <a:pt x="118" y="346"/>
                    <a:pt x="120" y="348"/>
                  </a:cubicBezTo>
                  <a:cubicBezTo>
                    <a:pt x="128" y="363"/>
                    <a:pt x="136" y="378"/>
                    <a:pt x="145" y="392"/>
                  </a:cubicBezTo>
                  <a:cubicBezTo>
                    <a:pt x="154" y="408"/>
                    <a:pt x="164" y="423"/>
                    <a:pt x="174" y="437"/>
                  </a:cubicBezTo>
                  <a:cubicBezTo>
                    <a:pt x="182" y="423"/>
                    <a:pt x="187" y="388"/>
                    <a:pt x="149" y="306"/>
                  </a:cubicBezTo>
                  <a:cubicBezTo>
                    <a:pt x="215" y="425"/>
                    <a:pt x="253" y="402"/>
                    <a:pt x="253" y="402"/>
                  </a:cubicBezTo>
                  <a:cubicBezTo>
                    <a:pt x="253" y="402"/>
                    <a:pt x="274" y="378"/>
                    <a:pt x="213" y="316"/>
                  </a:cubicBezTo>
                  <a:cubicBezTo>
                    <a:pt x="284" y="366"/>
                    <a:pt x="305" y="341"/>
                    <a:pt x="305" y="341"/>
                  </a:cubicBezTo>
                  <a:cubicBezTo>
                    <a:pt x="305" y="341"/>
                    <a:pt x="317" y="309"/>
                    <a:pt x="233" y="270"/>
                  </a:cubicBezTo>
                  <a:cubicBezTo>
                    <a:pt x="318" y="287"/>
                    <a:pt x="327" y="256"/>
                    <a:pt x="327" y="256"/>
                  </a:cubicBezTo>
                  <a:cubicBezTo>
                    <a:pt x="327" y="256"/>
                    <a:pt x="326" y="225"/>
                    <a:pt x="243" y="221"/>
                  </a:cubicBezTo>
                  <a:cubicBezTo>
                    <a:pt x="330" y="206"/>
                    <a:pt x="327" y="173"/>
                    <a:pt x="327" y="17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7891989" y="5301873"/>
              <a:ext cx="170531" cy="134555"/>
            </a:xfrm>
            <a:custGeom>
              <a:avLst/>
              <a:gdLst>
                <a:gd name="T0" fmla="*/ 352 w 355"/>
                <a:gd name="T1" fmla="*/ 1 h 280"/>
                <a:gd name="T2" fmla="*/ 351 w 355"/>
                <a:gd name="T3" fmla="*/ 0 h 280"/>
                <a:gd name="T4" fmla="*/ 306 w 355"/>
                <a:gd name="T5" fmla="*/ 9 h 280"/>
                <a:gd name="T6" fmla="*/ 290 w 355"/>
                <a:gd name="T7" fmla="*/ 14 h 280"/>
                <a:gd name="T8" fmla="*/ 204 w 355"/>
                <a:gd name="T9" fmla="*/ 48 h 280"/>
                <a:gd name="T10" fmla="*/ 191 w 355"/>
                <a:gd name="T11" fmla="*/ 56 h 280"/>
                <a:gd name="T12" fmla="*/ 108 w 355"/>
                <a:gd name="T13" fmla="*/ 112 h 280"/>
                <a:gd name="T14" fmla="*/ 96 w 355"/>
                <a:gd name="T15" fmla="*/ 122 h 280"/>
                <a:gd name="T16" fmla="*/ 96 w 355"/>
                <a:gd name="T17" fmla="*/ 122 h 280"/>
                <a:gd name="T18" fmla="*/ 15 w 355"/>
                <a:gd name="T19" fmla="*/ 204 h 280"/>
                <a:gd name="T20" fmla="*/ 14 w 355"/>
                <a:gd name="T21" fmla="*/ 253 h 280"/>
                <a:gd name="T22" fmla="*/ 103 w 355"/>
                <a:gd name="T23" fmla="*/ 136 h 280"/>
                <a:gd name="T24" fmla="*/ 101 w 355"/>
                <a:gd name="T25" fmla="*/ 280 h 280"/>
                <a:gd name="T26" fmla="*/ 139 w 355"/>
                <a:gd name="T27" fmla="*/ 150 h 280"/>
                <a:gd name="T28" fmla="*/ 191 w 355"/>
                <a:gd name="T29" fmla="*/ 275 h 280"/>
                <a:gd name="T30" fmla="*/ 174 w 355"/>
                <a:gd name="T31" fmla="*/ 134 h 280"/>
                <a:gd name="T32" fmla="*/ 278 w 355"/>
                <a:gd name="T33" fmla="*/ 230 h 280"/>
                <a:gd name="T34" fmla="*/ 238 w 355"/>
                <a:gd name="T35" fmla="*/ 144 h 280"/>
                <a:gd name="T36" fmla="*/ 330 w 355"/>
                <a:gd name="T37" fmla="*/ 169 h 280"/>
                <a:gd name="T38" fmla="*/ 258 w 355"/>
                <a:gd name="T39" fmla="*/ 98 h 280"/>
                <a:gd name="T40" fmla="*/ 352 w 355"/>
                <a:gd name="T41" fmla="*/ 84 h 280"/>
                <a:gd name="T42" fmla="*/ 268 w 355"/>
                <a:gd name="T43" fmla="*/ 49 h 280"/>
                <a:gd name="T44" fmla="*/ 352 w 355"/>
                <a:gd name="T45" fmla="*/ 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280">
                  <a:moveTo>
                    <a:pt x="352" y="1"/>
                  </a:moveTo>
                  <a:cubicBezTo>
                    <a:pt x="352" y="1"/>
                    <a:pt x="352" y="1"/>
                    <a:pt x="351" y="0"/>
                  </a:cubicBezTo>
                  <a:cubicBezTo>
                    <a:pt x="336" y="2"/>
                    <a:pt x="321" y="5"/>
                    <a:pt x="306" y="9"/>
                  </a:cubicBezTo>
                  <a:cubicBezTo>
                    <a:pt x="301" y="11"/>
                    <a:pt x="295" y="12"/>
                    <a:pt x="290" y="14"/>
                  </a:cubicBezTo>
                  <a:cubicBezTo>
                    <a:pt x="260" y="23"/>
                    <a:pt x="232" y="34"/>
                    <a:pt x="204" y="48"/>
                  </a:cubicBezTo>
                  <a:cubicBezTo>
                    <a:pt x="200" y="51"/>
                    <a:pt x="195" y="53"/>
                    <a:pt x="191" y="56"/>
                  </a:cubicBezTo>
                  <a:cubicBezTo>
                    <a:pt x="162" y="71"/>
                    <a:pt x="134" y="90"/>
                    <a:pt x="108" y="112"/>
                  </a:cubicBezTo>
                  <a:cubicBezTo>
                    <a:pt x="104" y="115"/>
                    <a:pt x="100" y="118"/>
                    <a:pt x="96" y="122"/>
                  </a:cubicBezTo>
                  <a:cubicBezTo>
                    <a:pt x="96" y="122"/>
                    <a:pt x="96" y="122"/>
                    <a:pt x="96" y="122"/>
                  </a:cubicBezTo>
                  <a:cubicBezTo>
                    <a:pt x="68" y="146"/>
                    <a:pt x="40" y="173"/>
                    <a:pt x="15" y="204"/>
                  </a:cubicBezTo>
                  <a:cubicBezTo>
                    <a:pt x="0" y="241"/>
                    <a:pt x="14" y="253"/>
                    <a:pt x="14" y="253"/>
                  </a:cubicBezTo>
                  <a:cubicBezTo>
                    <a:pt x="14" y="253"/>
                    <a:pt x="56" y="269"/>
                    <a:pt x="103" y="136"/>
                  </a:cubicBezTo>
                  <a:cubicBezTo>
                    <a:pt x="59" y="266"/>
                    <a:pt x="101" y="280"/>
                    <a:pt x="101" y="280"/>
                  </a:cubicBezTo>
                  <a:cubicBezTo>
                    <a:pt x="101" y="280"/>
                    <a:pt x="143" y="279"/>
                    <a:pt x="139" y="150"/>
                  </a:cubicBezTo>
                  <a:cubicBezTo>
                    <a:pt x="149" y="278"/>
                    <a:pt x="191" y="275"/>
                    <a:pt x="191" y="275"/>
                  </a:cubicBezTo>
                  <a:cubicBezTo>
                    <a:pt x="191" y="275"/>
                    <a:pt x="231" y="257"/>
                    <a:pt x="174" y="134"/>
                  </a:cubicBezTo>
                  <a:cubicBezTo>
                    <a:pt x="240" y="253"/>
                    <a:pt x="278" y="230"/>
                    <a:pt x="278" y="230"/>
                  </a:cubicBezTo>
                  <a:cubicBezTo>
                    <a:pt x="278" y="230"/>
                    <a:pt x="299" y="206"/>
                    <a:pt x="238" y="144"/>
                  </a:cubicBezTo>
                  <a:cubicBezTo>
                    <a:pt x="309" y="194"/>
                    <a:pt x="330" y="169"/>
                    <a:pt x="330" y="169"/>
                  </a:cubicBezTo>
                  <a:cubicBezTo>
                    <a:pt x="330" y="169"/>
                    <a:pt x="342" y="137"/>
                    <a:pt x="258" y="98"/>
                  </a:cubicBezTo>
                  <a:cubicBezTo>
                    <a:pt x="343" y="115"/>
                    <a:pt x="352" y="84"/>
                    <a:pt x="352" y="84"/>
                  </a:cubicBezTo>
                  <a:cubicBezTo>
                    <a:pt x="352" y="84"/>
                    <a:pt x="351" y="53"/>
                    <a:pt x="268" y="49"/>
                  </a:cubicBezTo>
                  <a:cubicBezTo>
                    <a:pt x="355" y="34"/>
                    <a:pt x="352" y="1"/>
                    <a:pt x="352" y="1"/>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048" name="Freeform 32"/>
            <p:cNvSpPr>
              <a:spLocks/>
            </p:cNvSpPr>
            <p:nvPr/>
          </p:nvSpPr>
          <p:spPr bwMode="auto">
            <a:xfrm>
              <a:off x="7938128" y="5325044"/>
              <a:ext cx="53659" cy="40651"/>
            </a:xfrm>
            <a:custGeom>
              <a:avLst/>
              <a:gdLst>
                <a:gd name="T0" fmla="*/ 108 w 112"/>
                <a:gd name="T1" fmla="*/ 0 h 85"/>
                <a:gd name="T2" fmla="*/ 53 w 112"/>
                <a:gd name="T3" fmla="*/ 80 h 85"/>
                <a:gd name="T4" fmla="*/ 0 w 112"/>
                <a:gd name="T5" fmla="*/ 74 h 85"/>
                <a:gd name="T6" fmla="*/ 12 w 112"/>
                <a:gd name="T7" fmla="*/ 64 h 85"/>
                <a:gd name="T8" fmla="*/ 95 w 112"/>
                <a:gd name="T9" fmla="*/ 8 h 85"/>
                <a:gd name="T10" fmla="*/ 108 w 112"/>
                <a:gd name="T11" fmla="*/ 0 h 85"/>
              </a:gdLst>
              <a:ahLst/>
              <a:cxnLst>
                <a:cxn ang="0">
                  <a:pos x="T0" y="T1"/>
                </a:cxn>
                <a:cxn ang="0">
                  <a:pos x="T2" y="T3"/>
                </a:cxn>
                <a:cxn ang="0">
                  <a:pos x="T4" y="T5"/>
                </a:cxn>
                <a:cxn ang="0">
                  <a:pos x="T6" y="T7"/>
                </a:cxn>
                <a:cxn ang="0">
                  <a:pos x="T8" y="T9"/>
                </a:cxn>
                <a:cxn ang="0">
                  <a:pos x="T10" y="T11"/>
                </a:cxn>
              </a:cxnLst>
              <a:rect l="0" t="0" r="r" b="b"/>
              <a:pathLst>
                <a:path w="112" h="85">
                  <a:moveTo>
                    <a:pt x="108" y="0"/>
                  </a:moveTo>
                  <a:cubicBezTo>
                    <a:pt x="112" y="36"/>
                    <a:pt x="89" y="71"/>
                    <a:pt x="53" y="80"/>
                  </a:cubicBezTo>
                  <a:cubicBezTo>
                    <a:pt x="35" y="85"/>
                    <a:pt x="16" y="82"/>
                    <a:pt x="0" y="74"/>
                  </a:cubicBezTo>
                  <a:cubicBezTo>
                    <a:pt x="4" y="70"/>
                    <a:pt x="8" y="67"/>
                    <a:pt x="12" y="64"/>
                  </a:cubicBezTo>
                  <a:cubicBezTo>
                    <a:pt x="38" y="42"/>
                    <a:pt x="66" y="23"/>
                    <a:pt x="95" y="8"/>
                  </a:cubicBezTo>
                  <a:cubicBezTo>
                    <a:pt x="99" y="5"/>
                    <a:pt x="104" y="3"/>
                    <a:pt x="108" y="0"/>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33"/>
            <p:cNvSpPr>
              <a:spLocks/>
            </p:cNvSpPr>
            <p:nvPr/>
          </p:nvSpPr>
          <p:spPr bwMode="auto">
            <a:xfrm>
              <a:off x="7943819" y="5328906"/>
              <a:ext cx="39838" cy="29675"/>
            </a:xfrm>
            <a:custGeom>
              <a:avLst/>
              <a:gdLst>
                <a:gd name="T0" fmla="*/ 83 w 83"/>
                <a:gd name="T1" fmla="*/ 0 h 62"/>
                <a:gd name="T2" fmla="*/ 38 w 83"/>
                <a:gd name="T3" fmla="*/ 59 h 62"/>
                <a:gd name="T4" fmla="*/ 0 w 83"/>
                <a:gd name="T5" fmla="*/ 56 h 62"/>
                <a:gd name="T6" fmla="*/ 83 w 83"/>
                <a:gd name="T7" fmla="*/ 0 h 62"/>
              </a:gdLst>
              <a:ahLst/>
              <a:cxnLst>
                <a:cxn ang="0">
                  <a:pos x="T0" y="T1"/>
                </a:cxn>
                <a:cxn ang="0">
                  <a:pos x="T2" y="T3"/>
                </a:cxn>
                <a:cxn ang="0">
                  <a:pos x="T4" y="T5"/>
                </a:cxn>
                <a:cxn ang="0">
                  <a:pos x="T6" y="T7"/>
                </a:cxn>
              </a:cxnLst>
              <a:rect l="0" t="0" r="r" b="b"/>
              <a:pathLst>
                <a:path w="83" h="62">
                  <a:moveTo>
                    <a:pt x="83" y="0"/>
                  </a:moveTo>
                  <a:cubicBezTo>
                    <a:pt x="83" y="27"/>
                    <a:pt x="65" y="52"/>
                    <a:pt x="38" y="59"/>
                  </a:cubicBezTo>
                  <a:cubicBezTo>
                    <a:pt x="25" y="62"/>
                    <a:pt x="11" y="61"/>
                    <a:pt x="0" y="56"/>
                  </a:cubicBezTo>
                  <a:cubicBezTo>
                    <a:pt x="26" y="34"/>
                    <a:pt x="54" y="15"/>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8" name="Group 127"/>
          <p:cNvGrpSpPr/>
          <p:nvPr/>
        </p:nvGrpSpPr>
        <p:grpSpPr>
          <a:xfrm>
            <a:off x="3580338" y="5288865"/>
            <a:ext cx="996763" cy="1290263"/>
            <a:chOff x="3662047" y="5288865"/>
            <a:chExt cx="996763" cy="1290263"/>
          </a:xfrm>
        </p:grpSpPr>
        <p:sp>
          <p:nvSpPr>
            <p:cNvPr id="2055" name="Freeform 38"/>
            <p:cNvSpPr>
              <a:spLocks/>
            </p:cNvSpPr>
            <p:nvPr/>
          </p:nvSpPr>
          <p:spPr bwMode="auto">
            <a:xfrm>
              <a:off x="3662047" y="5288865"/>
              <a:ext cx="996763" cy="1290263"/>
            </a:xfrm>
            <a:custGeom>
              <a:avLst/>
              <a:gdLst>
                <a:gd name="T0" fmla="*/ 2056 w 2076"/>
                <a:gd name="T1" fmla="*/ 1463 h 2687"/>
                <a:gd name="T2" fmla="*/ 2075 w 2076"/>
                <a:gd name="T3" fmla="*/ 1669 h 2687"/>
                <a:gd name="T4" fmla="*/ 2013 w 2076"/>
                <a:gd name="T5" fmla="*/ 2043 h 2687"/>
                <a:gd name="T6" fmla="*/ 1916 w 2076"/>
                <a:gd name="T7" fmla="*/ 2238 h 2687"/>
                <a:gd name="T8" fmla="*/ 1397 w 2076"/>
                <a:gd name="T9" fmla="*/ 2633 h 2687"/>
                <a:gd name="T10" fmla="*/ 823 w 2076"/>
                <a:gd name="T11" fmla="*/ 2648 h 2687"/>
                <a:gd name="T12" fmla="*/ 628 w 2076"/>
                <a:gd name="T13" fmla="*/ 2569 h 2687"/>
                <a:gd name="T14" fmla="*/ 534 w 2076"/>
                <a:gd name="T15" fmla="*/ 2511 h 2687"/>
                <a:gd name="T16" fmla="*/ 398 w 2076"/>
                <a:gd name="T17" fmla="*/ 2397 h 2687"/>
                <a:gd name="T18" fmla="*/ 243 w 2076"/>
                <a:gd name="T19" fmla="*/ 2205 h 2687"/>
                <a:gd name="T20" fmla="*/ 172 w 2076"/>
                <a:gd name="T21" fmla="*/ 2080 h 2687"/>
                <a:gd name="T22" fmla="*/ 96 w 2076"/>
                <a:gd name="T23" fmla="*/ 1894 h 2687"/>
                <a:gd name="T24" fmla="*/ 29 w 2076"/>
                <a:gd name="T25" fmla="*/ 1612 h 2687"/>
                <a:gd name="T26" fmla="*/ 10 w 2076"/>
                <a:gd name="T27" fmla="*/ 1456 h 2687"/>
                <a:gd name="T28" fmla="*/ 8 w 2076"/>
                <a:gd name="T29" fmla="*/ 1438 h 2687"/>
                <a:gd name="T30" fmla="*/ 6 w 2076"/>
                <a:gd name="T31" fmla="*/ 1402 h 2687"/>
                <a:gd name="T32" fmla="*/ 2 w 2076"/>
                <a:gd name="T33" fmla="*/ 1345 h 2687"/>
                <a:gd name="T34" fmla="*/ 1 w 2076"/>
                <a:gd name="T35" fmla="*/ 1312 h 2687"/>
                <a:gd name="T36" fmla="*/ 0 w 2076"/>
                <a:gd name="T37" fmla="*/ 1248 h 2687"/>
                <a:gd name="T38" fmla="*/ 0 w 2076"/>
                <a:gd name="T39" fmla="*/ 1239 h 2687"/>
                <a:gd name="T40" fmla="*/ 1 w 2076"/>
                <a:gd name="T41" fmla="*/ 1177 h 2687"/>
                <a:gd name="T42" fmla="*/ 2 w 2076"/>
                <a:gd name="T43" fmla="*/ 1126 h 2687"/>
                <a:gd name="T44" fmla="*/ 4 w 2076"/>
                <a:gd name="T45" fmla="*/ 1088 h 2687"/>
                <a:gd name="T46" fmla="*/ 18 w 2076"/>
                <a:gd name="T47" fmla="*/ 932 h 2687"/>
                <a:gd name="T48" fmla="*/ 25 w 2076"/>
                <a:gd name="T49" fmla="*/ 887 h 2687"/>
                <a:gd name="T50" fmla="*/ 41 w 2076"/>
                <a:gd name="T51" fmla="*/ 791 h 2687"/>
                <a:gd name="T52" fmla="*/ 56 w 2076"/>
                <a:gd name="T53" fmla="*/ 720 h 2687"/>
                <a:gd name="T54" fmla="*/ 96 w 2076"/>
                <a:gd name="T55" fmla="*/ 572 h 2687"/>
                <a:gd name="T56" fmla="*/ 119 w 2076"/>
                <a:gd name="T57" fmla="*/ 508 h 2687"/>
                <a:gd name="T58" fmla="*/ 187 w 2076"/>
                <a:gd name="T59" fmla="*/ 356 h 2687"/>
                <a:gd name="T60" fmla="*/ 657 w 2076"/>
                <a:gd name="T61" fmla="*/ 2 h 2687"/>
                <a:gd name="T62" fmla="*/ 1013 w 2076"/>
                <a:gd name="T63" fmla="*/ 78 h 2687"/>
                <a:gd name="T64" fmla="*/ 1131 w 2076"/>
                <a:gd name="T65" fmla="*/ 141 h 2687"/>
                <a:gd name="T66" fmla="*/ 1220 w 2076"/>
                <a:gd name="T67" fmla="*/ 200 h 2687"/>
                <a:gd name="T68" fmla="*/ 1449 w 2076"/>
                <a:gd name="T69" fmla="*/ 395 h 2687"/>
                <a:gd name="T70" fmla="*/ 1574 w 2076"/>
                <a:gd name="T71" fmla="*/ 529 h 2687"/>
                <a:gd name="T72" fmla="*/ 1598 w 2076"/>
                <a:gd name="T73" fmla="*/ 557 h 2687"/>
                <a:gd name="T74" fmla="*/ 1635 w 2076"/>
                <a:gd name="T75" fmla="*/ 603 h 2687"/>
                <a:gd name="T76" fmla="*/ 1663 w 2076"/>
                <a:gd name="T77" fmla="*/ 638 h 2687"/>
                <a:gd name="T78" fmla="*/ 1681 w 2076"/>
                <a:gd name="T79" fmla="*/ 662 h 2687"/>
                <a:gd name="T80" fmla="*/ 1708 w 2076"/>
                <a:gd name="T81" fmla="*/ 699 h 2687"/>
                <a:gd name="T82" fmla="*/ 1732 w 2076"/>
                <a:gd name="T83" fmla="*/ 733 h 2687"/>
                <a:gd name="T84" fmla="*/ 1768 w 2076"/>
                <a:gd name="T85" fmla="*/ 786 h 2687"/>
                <a:gd name="T86" fmla="*/ 1842 w 2076"/>
                <a:gd name="T87" fmla="*/ 906 h 2687"/>
                <a:gd name="T88" fmla="*/ 1880 w 2076"/>
                <a:gd name="T89" fmla="*/ 974 h 2687"/>
                <a:gd name="T90" fmla="*/ 2007 w 2076"/>
                <a:gd name="T91" fmla="*/ 1267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6" h="2687">
                  <a:moveTo>
                    <a:pt x="2007" y="1267"/>
                  </a:moveTo>
                  <a:cubicBezTo>
                    <a:pt x="2021" y="1312"/>
                    <a:pt x="2034" y="1357"/>
                    <a:pt x="2044" y="1402"/>
                  </a:cubicBezTo>
                  <a:cubicBezTo>
                    <a:pt x="2048" y="1423"/>
                    <a:pt x="2053" y="1443"/>
                    <a:pt x="2056" y="1463"/>
                  </a:cubicBezTo>
                  <a:cubicBezTo>
                    <a:pt x="2062" y="1498"/>
                    <a:pt x="2067" y="1532"/>
                    <a:pt x="2070" y="1565"/>
                  </a:cubicBezTo>
                  <a:cubicBezTo>
                    <a:pt x="2071" y="1572"/>
                    <a:pt x="2071" y="1579"/>
                    <a:pt x="2072" y="1586"/>
                  </a:cubicBezTo>
                  <a:cubicBezTo>
                    <a:pt x="2074" y="1614"/>
                    <a:pt x="2075" y="1641"/>
                    <a:pt x="2075" y="1669"/>
                  </a:cubicBezTo>
                  <a:cubicBezTo>
                    <a:pt x="2076" y="1750"/>
                    <a:pt x="2068" y="1828"/>
                    <a:pt x="2052" y="1902"/>
                  </a:cubicBezTo>
                  <a:cubicBezTo>
                    <a:pt x="2046" y="1934"/>
                    <a:pt x="2038" y="1966"/>
                    <a:pt x="2028" y="1997"/>
                  </a:cubicBezTo>
                  <a:cubicBezTo>
                    <a:pt x="2023" y="2012"/>
                    <a:pt x="2018" y="2027"/>
                    <a:pt x="2013" y="2043"/>
                  </a:cubicBezTo>
                  <a:cubicBezTo>
                    <a:pt x="2004" y="2068"/>
                    <a:pt x="1994" y="2092"/>
                    <a:pt x="1982" y="2116"/>
                  </a:cubicBezTo>
                  <a:cubicBezTo>
                    <a:pt x="1973" y="2137"/>
                    <a:pt x="1963" y="2157"/>
                    <a:pt x="1952" y="2177"/>
                  </a:cubicBezTo>
                  <a:cubicBezTo>
                    <a:pt x="1941" y="2198"/>
                    <a:pt x="1928" y="2219"/>
                    <a:pt x="1916" y="2238"/>
                  </a:cubicBezTo>
                  <a:cubicBezTo>
                    <a:pt x="1905" y="2254"/>
                    <a:pt x="1894" y="2270"/>
                    <a:pt x="1883" y="2285"/>
                  </a:cubicBezTo>
                  <a:cubicBezTo>
                    <a:pt x="1792" y="2410"/>
                    <a:pt x="1671" y="2510"/>
                    <a:pt x="1527" y="2580"/>
                  </a:cubicBezTo>
                  <a:cubicBezTo>
                    <a:pt x="1486" y="2600"/>
                    <a:pt x="1442" y="2618"/>
                    <a:pt x="1397" y="2633"/>
                  </a:cubicBezTo>
                  <a:cubicBezTo>
                    <a:pt x="1304" y="2664"/>
                    <a:pt x="1209" y="2680"/>
                    <a:pt x="1116" y="2683"/>
                  </a:cubicBezTo>
                  <a:cubicBezTo>
                    <a:pt x="1026" y="2687"/>
                    <a:pt x="937" y="2677"/>
                    <a:pt x="851" y="2656"/>
                  </a:cubicBezTo>
                  <a:cubicBezTo>
                    <a:pt x="842" y="2653"/>
                    <a:pt x="832" y="2651"/>
                    <a:pt x="823" y="2648"/>
                  </a:cubicBezTo>
                  <a:cubicBezTo>
                    <a:pt x="779" y="2636"/>
                    <a:pt x="737" y="2620"/>
                    <a:pt x="695" y="2602"/>
                  </a:cubicBezTo>
                  <a:cubicBezTo>
                    <a:pt x="695" y="2602"/>
                    <a:pt x="695" y="2602"/>
                    <a:pt x="695" y="2602"/>
                  </a:cubicBezTo>
                  <a:cubicBezTo>
                    <a:pt x="672" y="2592"/>
                    <a:pt x="650" y="2581"/>
                    <a:pt x="628" y="2569"/>
                  </a:cubicBezTo>
                  <a:cubicBezTo>
                    <a:pt x="620" y="2564"/>
                    <a:pt x="612" y="2560"/>
                    <a:pt x="604" y="2555"/>
                  </a:cubicBezTo>
                  <a:cubicBezTo>
                    <a:pt x="591" y="2548"/>
                    <a:pt x="578" y="2540"/>
                    <a:pt x="565" y="2532"/>
                  </a:cubicBezTo>
                  <a:cubicBezTo>
                    <a:pt x="555" y="2525"/>
                    <a:pt x="544" y="2518"/>
                    <a:pt x="534" y="2511"/>
                  </a:cubicBezTo>
                  <a:cubicBezTo>
                    <a:pt x="518" y="2500"/>
                    <a:pt x="503" y="2488"/>
                    <a:pt x="487" y="2476"/>
                  </a:cubicBezTo>
                  <a:cubicBezTo>
                    <a:pt x="465" y="2459"/>
                    <a:pt x="443" y="2440"/>
                    <a:pt x="423" y="2421"/>
                  </a:cubicBezTo>
                  <a:cubicBezTo>
                    <a:pt x="414" y="2413"/>
                    <a:pt x="406" y="2405"/>
                    <a:pt x="398" y="2397"/>
                  </a:cubicBezTo>
                  <a:cubicBezTo>
                    <a:pt x="377" y="2377"/>
                    <a:pt x="357" y="2355"/>
                    <a:pt x="337" y="2332"/>
                  </a:cubicBezTo>
                  <a:cubicBezTo>
                    <a:pt x="315" y="2305"/>
                    <a:pt x="292" y="2277"/>
                    <a:pt x="271" y="2247"/>
                  </a:cubicBezTo>
                  <a:cubicBezTo>
                    <a:pt x="262" y="2234"/>
                    <a:pt x="252" y="2219"/>
                    <a:pt x="243" y="2205"/>
                  </a:cubicBezTo>
                  <a:cubicBezTo>
                    <a:pt x="241" y="2202"/>
                    <a:pt x="239" y="2199"/>
                    <a:pt x="238" y="2197"/>
                  </a:cubicBezTo>
                  <a:cubicBezTo>
                    <a:pt x="224" y="2174"/>
                    <a:pt x="210" y="2152"/>
                    <a:pt x="197" y="2128"/>
                  </a:cubicBezTo>
                  <a:cubicBezTo>
                    <a:pt x="188" y="2112"/>
                    <a:pt x="180" y="2097"/>
                    <a:pt x="172" y="2080"/>
                  </a:cubicBezTo>
                  <a:cubicBezTo>
                    <a:pt x="166" y="2068"/>
                    <a:pt x="160" y="2056"/>
                    <a:pt x="155" y="2044"/>
                  </a:cubicBezTo>
                  <a:cubicBezTo>
                    <a:pt x="151" y="2035"/>
                    <a:pt x="147" y="2027"/>
                    <a:pt x="144" y="2019"/>
                  </a:cubicBezTo>
                  <a:cubicBezTo>
                    <a:pt x="126" y="1979"/>
                    <a:pt x="111" y="1937"/>
                    <a:pt x="96" y="1894"/>
                  </a:cubicBezTo>
                  <a:cubicBezTo>
                    <a:pt x="92" y="1882"/>
                    <a:pt x="88" y="1869"/>
                    <a:pt x="84" y="1856"/>
                  </a:cubicBezTo>
                  <a:cubicBezTo>
                    <a:pt x="76" y="1828"/>
                    <a:pt x="68" y="1799"/>
                    <a:pt x="61" y="1769"/>
                  </a:cubicBezTo>
                  <a:cubicBezTo>
                    <a:pt x="48" y="1718"/>
                    <a:pt x="38" y="1666"/>
                    <a:pt x="29" y="1612"/>
                  </a:cubicBezTo>
                  <a:cubicBezTo>
                    <a:pt x="24" y="1576"/>
                    <a:pt x="19" y="1539"/>
                    <a:pt x="14" y="1503"/>
                  </a:cubicBezTo>
                  <a:cubicBezTo>
                    <a:pt x="13" y="1492"/>
                    <a:pt x="12" y="1481"/>
                    <a:pt x="11" y="1470"/>
                  </a:cubicBezTo>
                  <a:cubicBezTo>
                    <a:pt x="11" y="1465"/>
                    <a:pt x="10" y="1460"/>
                    <a:pt x="10" y="1456"/>
                  </a:cubicBezTo>
                  <a:cubicBezTo>
                    <a:pt x="10" y="1456"/>
                    <a:pt x="10" y="1456"/>
                    <a:pt x="10" y="1456"/>
                  </a:cubicBezTo>
                  <a:cubicBezTo>
                    <a:pt x="10" y="1452"/>
                    <a:pt x="9" y="1449"/>
                    <a:pt x="9" y="1445"/>
                  </a:cubicBezTo>
                  <a:cubicBezTo>
                    <a:pt x="9" y="1443"/>
                    <a:pt x="8" y="1440"/>
                    <a:pt x="8" y="1438"/>
                  </a:cubicBezTo>
                  <a:cubicBezTo>
                    <a:pt x="8" y="1434"/>
                    <a:pt x="8" y="1429"/>
                    <a:pt x="7" y="1425"/>
                  </a:cubicBezTo>
                  <a:cubicBezTo>
                    <a:pt x="7" y="1424"/>
                    <a:pt x="7" y="1424"/>
                    <a:pt x="7" y="1423"/>
                  </a:cubicBezTo>
                  <a:cubicBezTo>
                    <a:pt x="7" y="1416"/>
                    <a:pt x="6" y="1409"/>
                    <a:pt x="6" y="1402"/>
                  </a:cubicBezTo>
                  <a:cubicBezTo>
                    <a:pt x="6" y="1402"/>
                    <a:pt x="6" y="1402"/>
                    <a:pt x="6" y="1402"/>
                  </a:cubicBezTo>
                  <a:cubicBezTo>
                    <a:pt x="5" y="1393"/>
                    <a:pt x="5" y="1385"/>
                    <a:pt x="4" y="1377"/>
                  </a:cubicBezTo>
                  <a:cubicBezTo>
                    <a:pt x="3" y="1366"/>
                    <a:pt x="3" y="1355"/>
                    <a:pt x="2" y="1345"/>
                  </a:cubicBezTo>
                  <a:cubicBezTo>
                    <a:pt x="2" y="1342"/>
                    <a:pt x="2" y="1340"/>
                    <a:pt x="2" y="1337"/>
                  </a:cubicBezTo>
                  <a:cubicBezTo>
                    <a:pt x="2" y="1332"/>
                    <a:pt x="2" y="1328"/>
                    <a:pt x="2" y="1323"/>
                  </a:cubicBezTo>
                  <a:cubicBezTo>
                    <a:pt x="1" y="1319"/>
                    <a:pt x="1" y="1315"/>
                    <a:pt x="1" y="1312"/>
                  </a:cubicBezTo>
                  <a:cubicBezTo>
                    <a:pt x="1" y="1304"/>
                    <a:pt x="1" y="1297"/>
                    <a:pt x="1" y="1289"/>
                  </a:cubicBezTo>
                  <a:cubicBezTo>
                    <a:pt x="0" y="1283"/>
                    <a:pt x="0" y="1277"/>
                    <a:pt x="0" y="1271"/>
                  </a:cubicBezTo>
                  <a:cubicBezTo>
                    <a:pt x="0" y="1263"/>
                    <a:pt x="0" y="1256"/>
                    <a:pt x="0" y="1248"/>
                  </a:cubicBezTo>
                  <a:cubicBezTo>
                    <a:pt x="0" y="1246"/>
                    <a:pt x="0" y="1244"/>
                    <a:pt x="0" y="1241"/>
                  </a:cubicBezTo>
                  <a:cubicBezTo>
                    <a:pt x="0" y="1241"/>
                    <a:pt x="0" y="1241"/>
                    <a:pt x="0" y="1241"/>
                  </a:cubicBezTo>
                  <a:cubicBezTo>
                    <a:pt x="0" y="1240"/>
                    <a:pt x="0" y="1240"/>
                    <a:pt x="0" y="1239"/>
                  </a:cubicBezTo>
                  <a:cubicBezTo>
                    <a:pt x="0" y="1231"/>
                    <a:pt x="0" y="1222"/>
                    <a:pt x="0" y="1214"/>
                  </a:cubicBezTo>
                  <a:cubicBezTo>
                    <a:pt x="0" y="1203"/>
                    <a:pt x="0" y="1192"/>
                    <a:pt x="0" y="1181"/>
                  </a:cubicBezTo>
                  <a:cubicBezTo>
                    <a:pt x="0" y="1179"/>
                    <a:pt x="0" y="1178"/>
                    <a:pt x="1" y="1177"/>
                  </a:cubicBezTo>
                  <a:cubicBezTo>
                    <a:pt x="1" y="1174"/>
                    <a:pt x="1" y="1172"/>
                    <a:pt x="1" y="1169"/>
                  </a:cubicBezTo>
                  <a:cubicBezTo>
                    <a:pt x="1" y="1165"/>
                    <a:pt x="1" y="1161"/>
                    <a:pt x="1" y="1157"/>
                  </a:cubicBezTo>
                  <a:cubicBezTo>
                    <a:pt x="1" y="1147"/>
                    <a:pt x="2" y="1137"/>
                    <a:pt x="2" y="1126"/>
                  </a:cubicBezTo>
                  <a:cubicBezTo>
                    <a:pt x="3" y="1116"/>
                    <a:pt x="3" y="1106"/>
                    <a:pt x="4" y="1096"/>
                  </a:cubicBezTo>
                  <a:cubicBezTo>
                    <a:pt x="4" y="1093"/>
                    <a:pt x="4" y="1091"/>
                    <a:pt x="4" y="1089"/>
                  </a:cubicBezTo>
                  <a:cubicBezTo>
                    <a:pt x="4" y="1088"/>
                    <a:pt x="4" y="1088"/>
                    <a:pt x="4" y="1088"/>
                  </a:cubicBezTo>
                  <a:cubicBezTo>
                    <a:pt x="5" y="1080"/>
                    <a:pt x="5" y="1072"/>
                    <a:pt x="6" y="1064"/>
                  </a:cubicBezTo>
                  <a:cubicBezTo>
                    <a:pt x="7" y="1051"/>
                    <a:pt x="8" y="1038"/>
                    <a:pt x="9" y="1025"/>
                  </a:cubicBezTo>
                  <a:cubicBezTo>
                    <a:pt x="11" y="994"/>
                    <a:pt x="15" y="963"/>
                    <a:pt x="18" y="932"/>
                  </a:cubicBezTo>
                  <a:cubicBezTo>
                    <a:pt x="18" y="932"/>
                    <a:pt x="18" y="932"/>
                    <a:pt x="18" y="932"/>
                  </a:cubicBezTo>
                  <a:cubicBezTo>
                    <a:pt x="19" y="925"/>
                    <a:pt x="20" y="918"/>
                    <a:pt x="21" y="911"/>
                  </a:cubicBezTo>
                  <a:cubicBezTo>
                    <a:pt x="22" y="903"/>
                    <a:pt x="23" y="895"/>
                    <a:pt x="25" y="887"/>
                  </a:cubicBezTo>
                  <a:cubicBezTo>
                    <a:pt x="26" y="879"/>
                    <a:pt x="27" y="871"/>
                    <a:pt x="28" y="863"/>
                  </a:cubicBezTo>
                  <a:cubicBezTo>
                    <a:pt x="31" y="845"/>
                    <a:pt x="34" y="827"/>
                    <a:pt x="37" y="810"/>
                  </a:cubicBezTo>
                  <a:cubicBezTo>
                    <a:pt x="38" y="803"/>
                    <a:pt x="39" y="797"/>
                    <a:pt x="41" y="791"/>
                  </a:cubicBezTo>
                  <a:cubicBezTo>
                    <a:pt x="42" y="783"/>
                    <a:pt x="44" y="775"/>
                    <a:pt x="45" y="767"/>
                  </a:cubicBezTo>
                  <a:cubicBezTo>
                    <a:pt x="48" y="752"/>
                    <a:pt x="52" y="736"/>
                    <a:pt x="55" y="721"/>
                  </a:cubicBezTo>
                  <a:cubicBezTo>
                    <a:pt x="55" y="721"/>
                    <a:pt x="55" y="720"/>
                    <a:pt x="56" y="720"/>
                  </a:cubicBezTo>
                  <a:cubicBezTo>
                    <a:pt x="57" y="715"/>
                    <a:pt x="58" y="709"/>
                    <a:pt x="59" y="704"/>
                  </a:cubicBezTo>
                  <a:cubicBezTo>
                    <a:pt x="69" y="665"/>
                    <a:pt x="79" y="627"/>
                    <a:pt x="91" y="590"/>
                  </a:cubicBezTo>
                  <a:cubicBezTo>
                    <a:pt x="92" y="584"/>
                    <a:pt x="94" y="578"/>
                    <a:pt x="96" y="572"/>
                  </a:cubicBezTo>
                  <a:cubicBezTo>
                    <a:pt x="100" y="559"/>
                    <a:pt x="105" y="546"/>
                    <a:pt x="109" y="534"/>
                  </a:cubicBezTo>
                  <a:cubicBezTo>
                    <a:pt x="110" y="530"/>
                    <a:pt x="111" y="527"/>
                    <a:pt x="113" y="524"/>
                  </a:cubicBezTo>
                  <a:cubicBezTo>
                    <a:pt x="115" y="518"/>
                    <a:pt x="117" y="513"/>
                    <a:pt x="119" y="508"/>
                  </a:cubicBezTo>
                  <a:cubicBezTo>
                    <a:pt x="122" y="498"/>
                    <a:pt x="126" y="488"/>
                    <a:pt x="130" y="479"/>
                  </a:cubicBezTo>
                  <a:cubicBezTo>
                    <a:pt x="145" y="441"/>
                    <a:pt x="161" y="405"/>
                    <a:pt x="179" y="371"/>
                  </a:cubicBezTo>
                  <a:cubicBezTo>
                    <a:pt x="182" y="366"/>
                    <a:pt x="184" y="361"/>
                    <a:pt x="187" y="356"/>
                  </a:cubicBezTo>
                  <a:cubicBezTo>
                    <a:pt x="270" y="200"/>
                    <a:pt x="382" y="83"/>
                    <a:pt x="524" y="30"/>
                  </a:cubicBezTo>
                  <a:cubicBezTo>
                    <a:pt x="530" y="28"/>
                    <a:pt x="535" y="26"/>
                    <a:pt x="540" y="25"/>
                  </a:cubicBezTo>
                  <a:cubicBezTo>
                    <a:pt x="578" y="12"/>
                    <a:pt x="617" y="5"/>
                    <a:pt x="657" y="2"/>
                  </a:cubicBezTo>
                  <a:cubicBezTo>
                    <a:pt x="677" y="0"/>
                    <a:pt x="698" y="0"/>
                    <a:pt x="719" y="1"/>
                  </a:cubicBezTo>
                  <a:cubicBezTo>
                    <a:pt x="803" y="4"/>
                    <a:pt x="891" y="25"/>
                    <a:pt x="979" y="63"/>
                  </a:cubicBezTo>
                  <a:cubicBezTo>
                    <a:pt x="990" y="67"/>
                    <a:pt x="1002" y="72"/>
                    <a:pt x="1013" y="78"/>
                  </a:cubicBezTo>
                  <a:cubicBezTo>
                    <a:pt x="1015" y="79"/>
                    <a:pt x="1017" y="79"/>
                    <a:pt x="1018" y="80"/>
                  </a:cubicBezTo>
                  <a:cubicBezTo>
                    <a:pt x="1027" y="84"/>
                    <a:pt x="1036" y="89"/>
                    <a:pt x="1045" y="93"/>
                  </a:cubicBezTo>
                  <a:cubicBezTo>
                    <a:pt x="1073" y="108"/>
                    <a:pt x="1102" y="124"/>
                    <a:pt x="1131" y="141"/>
                  </a:cubicBezTo>
                  <a:cubicBezTo>
                    <a:pt x="1136" y="144"/>
                    <a:pt x="1141" y="147"/>
                    <a:pt x="1145" y="150"/>
                  </a:cubicBezTo>
                  <a:cubicBezTo>
                    <a:pt x="1150" y="153"/>
                    <a:pt x="1155" y="156"/>
                    <a:pt x="1161" y="160"/>
                  </a:cubicBezTo>
                  <a:cubicBezTo>
                    <a:pt x="1180" y="172"/>
                    <a:pt x="1200" y="186"/>
                    <a:pt x="1220" y="200"/>
                  </a:cubicBezTo>
                  <a:cubicBezTo>
                    <a:pt x="1244" y="217"/>
                    <a:pt x="1268" y="235"/>
                    <a:pt x="1292" y="254"/>
                  </a:cubicBezTo>
                  <a:cubicBezTo>
                    <a:pt x="1297" y="259"/>
                    <a:pt x="1303" y="264"/>
                    <a:pt x="1309" y="268"/>
                  </a:cubicBezTo>
                  <a:cubicBezTo>
                    <a:pt x="1357" y="307"/>
                    <a:pt x="1403" y="350"/>
                    <a:pt x="1449" y="395"/>
                  </a:cubicBezTo>
                  <a:cubicBezTo>
                    <a:pt x="1465" y="411"/>
                    <a:pt x="1481" y="427"/>
                    <a:pt x="1496" y="443"/>
                  </a:cubicBezTo>
                  <a:cubicBezTo>
                    <a:pt x="1518" y="466"/>
                    <a:pt x="1539" y="488"/>
                    <a:pt x="1559" y="512"/>
                  </a:cubicBezTo>
                  <a:cubicBezTo>
                    <a:pt x="1564" y="517"/>
                    <a:pt x="1569" y="523"/>
                    <a:pt x="1574" y="529"/>
                  </a:cubicBezTo>
                  <a:cubicBezTo>
                    <a:pt x="1574" y="529"/>
                    <a:pt x="1574" y="529"/>
                    <a:pt x="1575" y="530"/>
                  </a:cubicBezTo>
                  <a:cubicBezTo>
                    <a:pt x="1581" y="537"/>
                    <a:pt x="1587" y="544"/>
                    <a:pt x="1593" y="551"/>
                  </a:cubicBezTo>
                  <a:cubicBezTo>
                    <a:pt x="1594" y="553"/>
                    <a:pt x="1596" y="555"/>
                    <a:pt x="1598" y="557"/>
                  </a:cubicBezTo>
                  <a:cubicBezTo>
                    <a:pt x="1601" y="561"/>
                    <a:pt x="1604" y="565"/>
                    <a:pt x="1608" y="569"/>
                  </a:cubicBezTo>
                  <a:cubicBezTo>
                    <a:pt x="1614" y="577"/>
                    <a:pt x="1621" y="585"/>
                    <a:pt x="1627" y="593"/>
                  </a:cubicBezTo>
                  <a:cubicBezTo>
                    <a:pt x="1630" y="596"/>
                    <a:pt x="1633" y="599"/>
                    <a:pt x="1635" y="603"/>
                  </a:cubicBezTo>
                  <a:cubicBezTo>
                    <a:pt x="1641" y="611"/>
                    <a:pt x="1648" y="619"/>
                    <a:pt x="1654" y="626"/>
                  </a:cubicBezTo>
                  <a:cubicBezTo>
                    <a:pt x="1654" y="627"/>
                    <a:pt x="1654" y="627"/>
                    <a:pt x="1654" y="627"/>
                  </a:cubicBezTo>
                  <a:cubicBezTo>
                    <a:pt x="1657" y="631"/>
                    <a:pt x="1660" y="635"/>
                    <a:pt x="1663" y="638"/>
                  </a:cubicBezTo>
                  <a:cubicBezTo>
                    <a:pt x="1668" y="645"/>
                    <a:pt x="1673" y="651"/>
                    <a:pt x="1678" y="658"/>
                  </a:cubicBezTo>
                  <a:cubicBezTo>
                    <a:pt x="1679" y="659"/>
                    <a:pt x="1680" y="661"/>
                    <a:pt x="1681" y="662"/>
                  </a:cubicBezTo>
                  <a:cubicBezTo>
                    <a:pt x="1681" y="662"/>
                    <a:pt x="1681" y="662"/>
                    <a:pt x="1681" y="662"/>
                  </a:cubicBezTo>
                  <a:cubicBezTo>
                    <a:pt x="1687" y="670"/>
                    <a:pt x="1693" y="678"/>
                    <a:pt x="1699" y="686"/>
                  </a:cubicBezTo>
                  <a:cubicBezTo>
                    <a:pt x="1702" y="690"/>
                    <a:pt x="1705" y="695"/>
                    <a:pt x="1708" y="699"/>
                  </a:cubicBezTo>
                  <a:cubicBezTo>
                    <a:pt x="1708" y="699"/>
                    <a:pt x="1708" y="699"/>
                    <a:pt x="1708" y="699"/>
                  </a:cubicBezTo>
                  <a:cubicBezTo>
                    <a:pt x="1713" y="707"/>
                    <a:pt x="1719" y="714"/>
                    <a:pt x="1724" y="722"/>
                  </a:cubicBezTo>
                  <a:cubicBezTo>
                    <a:pt x="1726" y="724"/>
                    <a:pt x="1727" y="726"/>
                    <a:pt x="1728" y="728"/>
                  </a:cubicBezTo>
                  <a:cubicBezTo>
                    <a:pt x="1730" y="729"/>
                    <a:pt x="1731" y="731"/>
                    <a:pt x="1732" y="733"/>
                  </a:cubicBezTo>
                  <a:cubicBezTo>
                    <a:pt x="1736" y="739"/>
                    <a:pt x="1740" y="745"/>
                    <a:pt x="1745" y="751"/>
                  </a:cubicBezTo>
                  <a:cubicBezTo>
                    <a:pt x="1746" y="754"/>
                    <a:pt x="1748" y="756"/>
                    <a:pt x="1749" y="758"/>
                  </a:cubicBezTo>
                  <a:cubicBezTo>
                    <a:pt x="1756" y="768"/>
                    <a:pt x="1762" y="777"/>
                    <a:pt x="1768" y="786"/>
                  </a:cubicBezTo>
                  <a:cubicBezTo>
                    <a:pt x="1774" y="795"/>
                    <a:pt x="1779" y="804"/>
                    <a:pt x="1785" y="812"/>
                  </a:cubicBezTo>
                  <a:cubicBezTo>
                    <a:pt x="1785" y="812"/>
                    <a:pt x="1785" y="812"/>
                    <a:pt x="1785" y="812"/>
                  </a:cubicBezTo>
                  <a:cubicBezTo>
                    <a:pt x="1805" y="843"/>
                    <a:pt x="1824" y="875"/>
                    <a:pt x="1842" y="906"/>
                  </a:cubicBezTo>
                  <a:cubicBezTo>
                    <a:pt x="1845" y="911"/>
                    <a:pt x="1848" y="917"/>
                    <a:pt x="1851" y="922"/>
                  </a:cubicBezTo>
                  <a:cubicBezTo>
                    <a:pt x="1854" y="928"/>
                    <a:pt x="1858" y="934"/>
                    <a:pt x="1861" y="940"/>
                  </a:cubicBezTo>
                  <a:cubicBezTo>
                    <a:pt x="1867" y="951"/>
                    <a:pt x="1873" y="962"/>
                    <a:pt x="1880" y="974"/>
                  </a:cubicBezTo>
                  <a:cubicBezTo>
                    <a:pt x="1888" y="989"/>
                    <a:pt x="1896" y="1004"/>
                    <a:pt x="1903" y="1019"/>
                  </a:cubicBezTo>
                  <a:cubicBezTo>
                    <a:pt x="1938" y="1090"/>
                    <a:pt x="1969" y="1160"/>
                    <a:pt x="1993" y="1228"/>
                  </a:cubicBezTo>
                  <a:cubicBezTo>
                    <a:pt x="1998" y="1241"/>
                    <a:pt x="2002" y="1254"/>
                    <a:pt x="2007" y="126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056" name="Freeform 39"/>
            <p:cNvSpPr>
              <a:spLocks/>
            </p:cNvSpPr>
            <p:nvPr/>
          </p:nvSpPr>
          <p:spPr bwMode="auto">
            <a:xfrm>
              <a:off x="4304943" y="5465696"/>
              <a:ext cx="107928" cy="198174"/>
            </a:xfrm>
            <a:custGeom>
              <a:avLst/>
              <a:gdLst>
                <a:gd name="T0" fmla="*/ 201 w 225"/>
                <a:gd name="T1" fmla="*/ 183 h 413"/>
                <a:gd name="T2" fmla="*/ 222 w 225"/>
                <a:gd name="T3" fmla="*/ 329 h 413"/>
                <a:gd name="T4" fmla="*/ 182 w 225"/>
                <a:gd name="T5" fmla="*/ 405 h 413"/>
                <a:gd name="T6" fmla="*/ 105 w 225"/>
                <a:gd name="T7" fmla="*/ 368 h 413"/>
                <a:gd name="T8" fmla="*/ 35 w 225"/>
                <a:gd name="T9" fmla="*/ 237 h 413"/>
                <a:gd name="T10" fmla="*/ 54 w 225"/>
                <a:gd name="T11" fmla="*/ 15 h 413"/>
                <a:gd name="T12" fmla="*/ 201 w 225"/>
                <a:gd name="T13" fmla="*/ 183 h 413"/>
              </a:gdLst>
              <a:ahLst/>
              <a:cxnLst>
                <a:cxn ang="0">
                  <a:pos x="T0" y="T1"/>
                </a:cxn>
                <a:cxn ang="0">
                  <a:pos x="T2" y="T3"/>
                </a:cxn>
                <a:cxn ang="0">
                  <a:pos x="T4" y="T5"/>
                </a:cxn>
                <a:cxn ang="0">
                  <a:pos x="T6" y="T7"/>
                </a:cxn>
                <a:cxn ang="0">
                  <a:pos x="T8" y="T9"/>
                </a:cxn>
                <a:cxn ang="0">
                  <a:pos x="T10" y="T11"/>
                </a:cxn>
                <a:cxn ang="0">
                  <a:pos x="T12" y="T13"/>
                </a:cxn>
              </a:cxnLst>
              <a:rect l="0" t="0" r="r" b="b"/>
              <a:pathLst>
                <a:path w="225" h="413">
                  <a:moveTo>
                    <a:pt x="201" y="183"/>
                  </a:moveTo>
                  <a:cubicBezTo>
                    <a:pt x="219" y="237"/>
                    <a:pt x="225" y="289"/>
                    <a:pt x="222" y="329"/>
                  </a:cubicBezTo>
                  <a:cubicBezTo>
                    <a:pt x="218" y="369"/>
                    <a:pt x="205" y="398"/>
                    <a:pt x="182" y="405"/>
                  </a:cubicBezTo>
                  <a:cubicBezTo>
                    <a:pt x="159" y="413"/>
                    <a:pt x="131" y="398"/>
                    <a:pt x="105" y="368"/>
                  </a:cubicBezTo>
                  <a:cubicBezTo>
                    <a:pt x="78" y="337"/>
                    <a:pt x="53" y="291"/>
                    <a:pt x="35" y="237"/>
                  </a:cubicBezTo>
                  <a:cubicBezTo>
                    <a:pt x="0" y="130"/>
                    <a:pt x="8" y="30"/>
                    <a:pt x="54" y="15"/>
                  </a:cubicBezTo>
                  <a:cubicBezTo>
                    <a:pt x="100" y="0"/>
                    <a:pt x="166" y="75"/>
                    <a:pt x="201" y="183"/>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Freeform 40"/>
            <p:cNvSpPr>
              <a:spLocks/>
            </p:cNvSpPr>
            <p:nvPr/>
          </p:nvSpPr>
          <p:spPr bwMode="auto">
            <a:xfrm>
              <a:off x="4324659" y="5516917"/>
              <a:ext cx="86790" cy="146953"/>
            </a:xfrm>
            <a:custGeom>
              <a:avLst/>
              <a:gdLst>
                <a:gd name="T0" fmla="*/ 140 w 181"/>
                <a:gd name="T1" fmla="*/ 189 h 306"/>
                <a:gd name="T2" fmla="*/ 130 w 181"/>
                <a:gd name="T3" fmla="*/ 94 h 306"/>
                <a:gd name="T4" fmla="*/ 104 w 181"/>
                <a:gd name="T5" fmla="*/ 38 h 306"/>
                <a:gd name="T6" fmla="*/ 100 w 181"/>
                <a:gd name="T7" fmla="*/ 100 h 306"/>
                <a:gd name="T8" fmla="*/ 122 w 181"/>
                <a:gd name="T9" fmla="*/ 183 h 306"/>
                <a:gd name="T10" fmla="*/ 108 w 181"/>
                <a:gd name="T11" fmla="*/ 183 h 306"/>
                <a:gd name="T12" fmla="*/ 77 w 181"/>
                <a:gd name="T13" fmla="*/ 62 h 306"/>
                <a:gd name="T14" fmla="*/ 41 w 181"/>
                <a:gd name="T15" fmla="*/ 2 h 306"/>
                <a:gd name="T16" fmla="*/ 48 w 181"/>
                <a:gd name="T17" fmla="*/ 71 h 306"/>
                <a:gd name="T18" fmla="*/ 98 w 181"/>
                <a:gd name="T19" fmla="*/ 187 h 306"/>
                <a:gd name="T20" fmla="*/ 86 w 181"/>
                <a:gd name="T21" fmla="*/ 197 h 306"/>
                <a:gd name="T22" fmla="*/ 49 w 181"/>
                <a:gd name="T23" fmla="*/ 116 h 306"/>
                <a:gd name="T24" fmla="*/ 7 w 181"/>
                <a:gd name="T25" fmla="*/ 71 h 306"/>
                <a:gd name="T26" fmla="*/ 23 w 181"/>
                <a:gd name="T27" fmla="*/ 130 h 306"/>
                <a:gd name="T28" fmla="*/ 75 w 181"/>
                <a:gd name="T29" fmla="*/ 212 h 306"/>
                <a:gd name="T30" fmla="*/ 64 w 181"/>
                <a:gd name="T31" fmla="*/ 261 h 306"/>
                <a:gd name="T32" fmla="*/ 141 w 181"/>
                <a:gd name="T33" fmla="*/ 298 h 306"/>
                <a:gd name="T34" fmla="*/ 181 w 181"/>
                <a:gd name="T35" fmla="*/ 222 h 306"/>
                <a:gd name="T36" fmla="*/ 140 w 181"/>
                <a:gd name="T37" fmla="*/ 1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140" y="189"/>
                  </a:moveTo>
                  <a:cubicBezTo>
                    <a:pt x="139" y="160"/>
                    <a:pt x="133" y="115"/>
                    <a:pt x="130" y="94"/>
                  </a:cubicBezTo>
                  <a:cubicBezTo>
                    <a:pt x="123" y="62"/>
                    <a:pt x="112" y="37"/>
                    <a:pt x="104" y="38"/>
                  </a:cubicBezTo>
                  <a:cubicBezTo>
                    <a:pt x="96" y="40"/>
                    <a:pt x="94" y="67"/>
                    <a:pt x="100" y="100"/>
                  </a:cubicBezTo>
                  <a:cubicBezTo>
                    <a:pt x="104" y="118"/>
                    <a:pt x="113" y="156"/>
                    <a:pt x="122" y="183"/>
                  </a:cubicBezTo>
                  <a:cubicBezTo>
                    <a:pt x="117" y="182"/>
                    <a:pt x="112" y="183"/>
                    <a:pt x="108" y="183"/>
                  </a:cubicBezTo>
                  <a:cubicBezTo>
                    <a:pt x="104" y="154"/>
                    <a:pt x="86" y="89"/>
                    <a:pt x="77" y="62"/>
                  </a:cubicBezTo>
                  <a:cubicBezTo>
                    <a:pt x="65" y="26"/>
                    <a:pt x="48" y="0"/>
                    <a:pt x="41" y="2"/>
                  </a:cubicBezTo>
                  <a:cubicBezTo>
                    <a:pt x="33" y="5"/>
                    <a:pt x="36" y="36"/>
                    <a:pt x="48" y="71"/>
                  </a:cubicBezTo>
                  <a:cubicBezTo>
                    <a:pt x="58" y="99"/>
                    <a:pt x="83" y="161"/>
                    <a:pt x="98" y="187"/>
                  </a:cubicBezTo>
                  <a:cubicBezTo>
                    <a:pt x="93" y="189"/>
                    <a:pt x="89" y="193"/>
                    <a:pt x="86" y="197"/>
                  </a:cubicBezTo>
                  <a:cubicBezTo>
                    <a:pt x="75" y="170"/>
                    <a:pt x="58" y="133"/>
                    <a:pt x="49" y="116"/>
                  </a:cubicBezTo>
                  <a:cubicBezTo>
                    <a:pt x="33" y="87"/>
                    <a:pt x="14" y="67"/>
                    <a:pt x="7" y="71"/>
                  </a:cubicBezTo>
                  <a:cubicBezTo>
                    <a:pt x="0" y="75"/>
                    <a:pt x="7" y="101"/>
                    <a:pt x="23" y="130"/>
                  </a:cubicBezTo>
                  <a:cubicBezTo>
                    <a:pt x="33" y="149"/>
                    <a:pt x="58" y="189"/>
                    <a:pt x="75" y="212"/>
                  </a:cubicBezTo>
                  <a:cubicBezTo>
                    <a:pt x="69" y="225"/>
                    <a:pt x="65" y="242"/>
                    <a:pt x="64" y="261"/>
                  </a:cubicBezTo>
                  <a:cubicBezTo>
                    <a:pt x="90" y="291"/>
                    <a:pt x="118" y="306"/>
                    <a:pt x="141" y="298"/>
                  </a:cubicBezTo>
                  <a:cubicBezTo>
                    <a:pt x="164" y="291"/>
                    <a:pt x="177" y="262"/>
                    <a:pt x="181" y="222"/>
                  </a:cubicBezTo>
                  <a:cubicBezTo>
                    <a:pt x="167" y="207"/>
                    <a:pt x="154" y="195"/>
                    <a:pt x="140" y="189"/>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8" name="Freeform 41"/>
            <p:cNvSpPr>
              <a:spLocks/>
            </p:cNvSpPr>
            <p:nvPr/>
          </p:nvSpPr>
          <p:spPr bwMode="auto">
            <a:xfrm>
              <a:off x="4392343" y="5595170"/>
              <a:ext cx="118498" cy="85570"/>
            </a:xfrm>
            <a:custGeom>
              <a:avLst/>
              <a:gdLst>
                <a:gd name="T0" fmla="*/ 247 w 247"/>
                <a:gd name="T1" fmla="*/ 148 h 178"/>
                <a:gd name="T2" fmla="*/ 229 w 247"/>
                <a:gd name="T3" fmla="*/ 155 h 178"/>
                <a:gd name="T4" fmla="*/ 225 w 247"/>
                <a:gd name="T5" fmla="*/ 156 h 178"/>
                <a:gd name="T6" fmla="*/ 185 w 247"/>
                <a:gd name="T7" fmla="*/ 167 h 178"/>
                <a:gd name="T8" fmla="*/ 128 w 247"/>
                <a:gd name="T9" fmla="*/ 177 h 178"/>
                <a:gd name="T10" fmla="*/ 113 w 247"/>
                <a:gd name="T11" fmla="*/ 178 h 178"/>
                <a:gd name="T12" fmla="*/ 79 w 247"/>
                <a:gd name="T13" fmla="*/ 177 h 178"/>
                <a:gd name="T14" fmla="*/ 78 w 247"/>
                <a:gd name="T15" fmla="*/ 177 h 178"/>
                <a:gd name="T16" fmla="*/ 63 w 247"/>
                <a:gd name="T17" fmla="*/ 175 h 178"/>
                <a:gd name="T18" fmla="*/ 63 w 247"/>
                <a:gd name="T19" fmla="*/ 175 h 178"/>
                <a:gd name="T20" fmla="*/ 20 w 247"/>
                <a:gd name="T21" fmla="*/ 159 h 178"/>
                <a:gd name="T22" fmla="*/ 4 w 247"/>
                <a:gd name="T23" fmla="*/ 140 h 178"/>
                <a:gd name="T24" fmla="*/ 3 w 247"/>
                <a:gd name="T25" fmla="*/ 138 h 178"/>
                <a:gd name="T26" fmla="*/ 3 w 247"/>
                <a:gd name="T27" fmla="*/ 137 h 178"/>
                <a:gd name="T28" fmla="*/ 3 w 247"/>
                <a:gd name="T29" fmla="*/ 137 h 178"/>
                <a:gd name="T30" fmla="*/ 2 w 247"/>
                <a:gd name="T31" fmla="*/ 135 h 178"/>
                <a:gd name="T32" fmla="*/ 2 w 247"/>
                <a:gd name="T33" fmla="*/ 134 h 178"/>
                <a:gd name="T34" fmla="*/ 2 w 247"/>
                <a:gd name="T35" fmla="*/ 132 h 178"/>
                <a:gd name="T36" fmla="*/ 3 w 247"/>
                <a:gd name="T37" fmla="*/ 111 h 178"/>
                <a:gd name="T38" fmla="*/ 27 w 247"/>
                <a:gd name="T39" fmla="*/ 73 h 178"/>
                <a:gd name="T40" fmla="*/ 27 w 247"/>
                <a:gd name="T41" fmla="*/ 72 h 178"/>
                <a:gd name="T42" fmla="*/ 40 w 247"/>
                <a:gd name="T43" fmla="*/ 60 h 178"/>
                <a:gd name="T44" fmla="*/ 40 w 247"/>
                <a:gd name="T45" fmla="*/ 60 h 178"/>
                <a:gd name="T46" fmla="*/ 69 w 247"/>
                <a:gd name="T47" fmla="*/ 38 h 178"/>
                <a:gd name="T48" fmla="*/ 72 w 247"/>
                <a:gd name="T49" fmla="*/ 36 h 178"/>
                <a:gd name="T50" fmla="*/ 117 w 247"/>
                <a:gd name="T51" fmla="*/ 11 h 178"/>
                <a:gd name="T52" fmla="*/ 142 w 247"/>
                <a:gd name="T53" fmla="*/ 0 h 178"/>
                <a:gd name="T54" fmla="*/ 157 w 247"/>
                <a:gd name="T55" fmla="*/ 20 h 178"/>
                <a:gd name="T56" fmla="*/ 160 w 247"/>
                <a:gd name="T57" fmla="*/ 24 h 178"/>
                <a:gd name="T58" fmla="*/ 160 w 247"/>
                <a:gd name="T59" fmla="*/ 24 h 178"/>
                <a:gd name="T60" fmla="*/ 178 w 247"/>
                <a:gd name="T61" fmla="*/ 48 h 178"/>
                <a:gd name="T62" fmla="*/ 187 w 247"/>
                <a:gd name="T63" fmla="*/ 61 h 178"/>
                <a:gd name="T64" fmla="*/ 187 w 247"/>
                <a:gd name="T65" fmla="*/ 61 h 178"/>
                <a:gd name="T66" fmla="*/ 203 w 247"/>
                <a:gd name="T67" fmla="*/ 84 h 178"/>
                <a:gd name="T68" fmla="*/ 207 w 247"/>
                <a:gd name="T69" fmla="*/ 90 h 178"/>
                <a:gd name="T70" fmla="*/ 211 w 247"/>
                <a:gd name="T71" fmla="*/ 95 h 178"/>
                <a:gd name="T72" fmla="*/ 224 w 247"/>
                <a:gd name="T73" fmla="*/ 113 h 178"/>
                <a:gd name="T74" fmla="*/ 228 w 247"/>
                <a:gd name="T75" fmla="*/ 120 h 178"/>
                <a:gd name="T76" fmla="*/ 247 w 247"/>
                <a:gd name="T77" fmla="*/ 14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7" h="178">
                  <a:moveTo>
                    <a:pt x="247" y="148"/>
                  </a:moveTo>
                  <a:cubicBezTo>
                    <a:pt x="241" y="150"/>
                    <a:pt x="235" y="153"/>
                    <a:pt x="229" y="155"/>
                  </a:cubicBezTo>
                  <a:cubicBezTo>
                    <a:pt x="225" y="156"/>
                    <a:pt x="225" y="156"/>
                    <a:pt x="225" y="156"/>
                  </a:cubicBezTo>
                  <a:cubicBezTo>
                    <a:pt x="211" y="160"/>
                    <a:pt x="198" y="164"/>
                    <a:pt x="185" y="167"/>
                  </a:cubicBezTo>
                  <a:cubicBezTo>
                    <a:pt x="165" y="172"/>
                    <a:pt x="146" y="175"/>
                    <a:pt x="128" y="177"/>
                  </a:cubicBezTo>
                  <a:cubicBezTo>
                    <a:pt x="123" y="177"/>
                    <a:pt x="118" y="177"/>
                    <a:pt x="113" y="178"/>
                  </a:cubicBezTo>
                  <a:cubicBezTo>
                    <a:pt x="101" y="178"/>
                    <a:pt x="89" y="178"/>
                    <a:pt x="79" y="177"/>
                  </a:cubicBezTo>
                  <a:cubicBezTo>
                    <a:pt x="79" y="177"/>
                    <a:pt x="78" y="177"/>
                    <a:pt x="78" y="177"/>
                  </a:cubicBezTo>
                  <a:cubicBezTo>
                    <a:pt x="73" y="176"/>
                    <a:pt x="68" y="176"/>
                    <a:pt x="63" y="175"/>
                  </a:cubicBezTo>
                  <a:cubicBezTo>
                    <a:pt x="63" y="175"/>
                    <a:pt x="63" y="175"/>
                    <a:pt x="63" y="175"/>
                  </a:cubicBezTo>
                  <a:cubicBezTo>
                    <a:pt x="45" y="172"/>
                    <a:pt x="31" y="167"/>
                    <a:pt x="20" y="159"/>
                  </a:cubicBezTo>
                  <a:cubicBezTo>
                    <a:pt x="12" y="154"/>
                    <a:pt x="7" y="147"/>
                    <a:pt x="4" y="140"/>
                  </a:cubicBezTo>
                  <a:cubicBezTo>
                    <a:pt x="4" y="139"/>
                    <a:pt x="3" y="139"/>
                    <a:pt x="3" y="138"/>
                  </a:cubicBezTo>
                  <a:cubicBezTo>
                    <a:pt x="3" y="138"/>
                    <a:pt x="3" y="138"/>
                    <a:pt x="3" y="137"/>
                  </a:cubicBezTo>
                  <a:cubicBezTo>
                    <a:pt x="3" y="137"/>
                    <a:pt x="3" y="137"/>
                    <a:pt x="3" y="137"/>
                  </a:cubicBezTo>
                  <a:cubicBezTo>
                    <a:pt x="2" y="136"/>
                    <a:pt x="2" y="135"/>
                    <a:pt x="2" y="135"/>
                  </a:cubicBezTo>
                  <a:cubicBezTo>
                    <a:pt x="2" y="135"/>
                    <a:pt x="2" y="134"/>
                    <a:pt x="2" y="134"/>
                  </a:cubicBezTo>
                  <a:cubicBezTo>
                    <a:pt x="2" y="134"/>
                    <a:pt x="2" y="133"/>
                    <a:pt x="2" y="132"/>
                  </a:cubicBezTo>
                  <a:cubicBezTo>
                    <a:pt x="0" y="126"/>
                    <a:pt x="1" y="118"/>
                    <a:pt x="3" y="111"/>
                  </a:cubicBezTo>
                  <a:cubicBezTo>
                    <a:pt x="7" y="98"/>
                    <a:pt x="15" y="86"/>
                    <a:pt x="27" y="73"/>
                  </a:cubicBezTo>
                  <a:cubicBezTo>
                    <a:pt x="27" y="73"/>
                    <a:pt x="27" y="72"/>
                    <a:pt x="27" y="72"/>
                  </a:cubicBezTo>
                  <a:cubicBezTo>
                    <a:pt x="31" y="68"/>
                    <a:pt x="35" y="64"/>
                    <a:pt x="40" y="60"/>
                  </a:cubicBezTo>
                  <a:cubicBezTo>
                    <a:pt x="40" y="60"/>
                    <a:pt x="40" y="60"/>
                    <a:pt x="40" y="60"/>
                  </a:cubicBezTo>
                  <a:cubicBezTo>
                    <a:pt x="49" y="52"/>
                    <a:pt x="58" y="45"/>
                    <a:pt x="69" y="38"/>
                  </a:cubicBezTo>
                  <a:cubicBezTo>
                    <a:pt x="70" y="38"/>
                    <a:pt x="71" y="37"/>
                    <a:pt x="72" y="36"/>
                  </a:cubicBezTo>
                  <a:cubicBezTo>
                    <a:pt x="85" y="27"/>
                    <a:pt x="100" y="19"/>
                    <a:pt x="117" y="11"/>
                  </a:cubicBezTo>
                  <a:cubicBezTo>
                    <a:pt x="125" y="7"/>
                    <a:pt x="133" y="4"/>
                    <a:pt x="142" y="0"/>
                  </a:cubicBezTo>
                  <a:cubicBezTo>
                    <a:pt x="147" y="7"/>
                    <a:pt x="152" y="13"/>
                    <a:pt x="157" y="20"/>
                  </a:cubicBezTo>
                  <a:cubicBezTo>
                    <a:pt x="158" y="21"/>
                    <a:pt x="159" y="23"/>
                    <a:pt x="160" y="24"/>
                  </a:cubicBezTo>
                  <a:cubicBezTo>
                    <a:pt x="160" y="24"/>
                    <a:pt x="160" y="24"/>
                    <a:pt x="160" y="24"/>
                  </a:cubicBezTo>
                  <a:cubicBezTo>
                    <a:pt x="166" y="32"/>
                    <a:pt x="172" y="40"/>
                    <a:pt x="178" y="48"/>
                  </a:cubicBezTo>
                  <a:cubicBezTo>
                    <a:pt x="181" y="52"/>
                    <a:pt x="184" y="57"/>
                    <a:pt x="187" y="61"/>
                  </a:cubicBezTo>
                  <a:cubicBezTo>
                    <a:pt x="187" y="61"/>
                    <a:pt x="187" y="61"/>
                    <a:pt x="187" y="61"/>
                  </a:cubicBezTo>
                  <a:cubicBezTo>
                    <a:pt x="192" y="69"/>
                    <a:pt x="198" y="76"/>
                    <a:pt x="203" y="84"/>
                  </a:cubicBezTo>
                  <a:cubicBezTo>
                    <a:pt x="205" y="86"/>
                    <a:pt x="206" y="88"/>
                    <a:pt x="207" y="90"/>
                  </a:cubicBezTo>
                  <a:cubicBezTo>
                    <a:pt x="209" y="91"/>
                    <a:pt x="210" y="93"/>
                    <a:pt x="211" y="95"/>
                  </a:cubicBezTo>
                  <a:cubicBezTo>
                    <a:pt x="215" y="101"/>
                    <a:pt x="219" y="107"/>
                    <a:pt x="224" y="113"/>
                  </a:cubicBezTo>
                  <a:cubicBezTo>
                    <a:pt x="225" y="116"/>
                    <a:pt x="227" y="118"/>
                    <a:pt x="228" y="120"/>
                  </a:cubicBezTo>
                  <a:cubicBezTo>
                    <a:pt x="235" y="130"/>
                    <a:pt x="241" y="139"/>
                    <a:pt x="247" y="14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9" name="Freeform 42"/>
            <p:cNvSpPr>
              <a:spLocks/>
            </p:cNvSpPr>
            <p:nvPr/>
          </p:nvSpPr>
          <p:spPr bwMode="auto">
            <a:xfrm>
              <a:off x="4392343" y="5606755"/>
              <a:ext cx="109351" cy="73578"/>
            </a:xfrm>
            <a:custGeom>
              <a:avLst/>
              <a:gdLst>
                <a:gd name="T0" fmla="*/ 228 w 228"/>
                <a:gd name="T1" fmla="*/ 96 h 153"/>
                <a:gd name="T2" fmla="*/ 207 w 228"/>
                <a:gd name="T3" fmla="*/ 102 h 153"/>
                <a:gd name="T4" fmla="*/ 175 w 228"/>
                <a:gd name="T5" fmla="*/ 106 h 153"/>
                <a:gd name="T6" fmla="*/ 112 w 228"/>
                <a:gd name="T7" fmla="*/ 112 h 153"/>
                <a:gd name="T8" fmla="*/ 107 w 228"/>
                <a:gd name="T9" fmla="*/ 121 h 153"/>
                <a:gd name="T10" fmla="*/ 79 w 228"/>
                <a:gd name="T11" fmla="*/ 153 h 153"/>
                <a:gd name="T12" fmla="*/ 78 w 228"/>
                <a:gd name="T13" fmla="*/ 153 h 153"/>
                <a:gd name="T14" fmla="*/ 63 w 228"/>
                <a:gd name="T15" fmla="*/ 151 h 153"/>
                <a:gd name="T16" fmla="*/ 63 w 228"/>
                <a:gd name="T17" fmla="*/ 151 h 153"/>
                <a:gd name="T18" fmla="*/ 20 w 228"/>
                <a:gd name="T19" fmla="*/ 135 h 153"/>
                <a:gd name="T20" fmla="*/ 4 w 228"/>
                <a:gd name="T21" fmla="*/ 116 h 153"/>
                <a:gd name="T22" fmla="*/ 3 w 228"/>
                <a:gd name="T23" fmla="*/ 114 h 153"/>
                <a:gd name="T24" fmla="*/ 3 w 228"/>
                <a:gd name="T25" fmla="*/ 113 h 153"/>
                <a:gd name="T26" fmla="*/ 3 w 228"/>
                <a:gd name="T27" fmla="*/ 113 h 153"/>
                <a:gd name="T28" fmla="*/ 2 w 228"/>
                <a:gd name="T29" fmla="*/ 111 h 153"/>
                <a:gd name="T30" fmla="*/ 2 w 228"/>
                <a:gd name="T31" fmla="*/ 110 h 153"/>
                <a:gd name="T32" fmla="*/ 2 w 228"/>
                <a:gd name="T33" fmla="*/ 108 h 153"/>
                <a:gd name="T34" fmla="*/ 3 w 228"/>
                <a:gd name="T35" fmla="*/ 87 h 153"/>
                <a:gd name="T36" fmla="*/ 27 w 228"/>
                <a:gd name="T37" fmla="*/ 49 h 153"/>
                <a:gd name="T38" fmla="*/ 27 w 228"/>
                <a:gd name="T39" fmla="*/ 48 h 153"/>
                <a:gd name="T40" fmla="*/ 40 w 228"/>
                <a:gd name="T41" fmla="*/ 36 h 153"/>
                <a:gd name="T42" fmla="*/ 40 w 228"/>
                <a:gd name="T43" fmla="*/ 36 h 153"/>
                <a:gd name="T44" fmla="*/ 82 w 228"/>
                <a:gd name="T45" fmla="*/ 45 h 153"/>
                <a:gd name="T46" fmla="*/ 88 w 228"/>
                <a:gd name="T47" fmla="*/ 48 h 153"/>
                <a:gd name="T48" fmla="*/ 150 w 228"/>
                <a:gd name="T49" fmla="*/ 6 h 153"/>
                <a:gd name="T50" fmla="*/ 160 w 228"/>
                <a:gd name="T51" fmla="*/ 0 h 153"/>
                <a:gd name="T52" fmla="*/ 178 w 228"/>
                <a:gd name="T53" fmla="*/ 24 h 153"/>
                <a:gd name="T54" fmla="*/ 116 w 228"/>
                <a:gd name="T55" fmla="*/ 53 h 153"/>
                <a:gd name="T56" fmla="*/ 104 w 228"/>
                <a:gd name="T57" fmla="*/ 58 h 153"/>
                <a:gd name="T58" fmla="*/ 108 w 228"/>
                <a:gd name="T59" fmla="*/ 62 h 153"/>
                <a:gd name="T60" fmla="*/ 114 w 228"/>
                <a:gd name="T61" fmla="*/ 70 h 153"/>
                <a:gd name="T62" fmla="*/ 187 w 228"/>
                <a:gd name="T63" fmla="*/ 37 h 153"/>
                <a:gd name="T64" fmla="*/ 187 w 228"/>
                <a:gd name="T65" fmla="*/ 37 h 153"/>
                <a:gd name="T66" fmla="*/ 203 w 228"/>
                <a:gd name="T67" fmla="*/ 60 h 153"/>
                <a:gd name="T68" fmla="*/ 117 w 228"/>
                <a:gd name="T69" fmla="*/ 80 h 153"/>
                <a:gd name="T70" fmla="*/ 118 w 228"/>
                <a:gd name="T71" fmla="*/ 90 h 153"/>
                <a:gd name="T72" fmla="*/ 118 w 228"/>
                <a:gd name="T73" fmla="*/ 94 h 153"/>
                <a:gd name="T74" fmla="*/ 125 w 228"/>
                <a:gd name="T75" fmla="*/ 92 h 153"/>
                <a:gd name="T76" fmla="*/ 201 w 228"/>
                <a:gd name="T77" fmla="*/ 72 h 153"/>
                <a:gd name="T78" fmla="*/ 211 w 228"/>
                <a:gd name="T79" fmla="*/ 71 h 153"/>
                <a:gd name="T80" fmla="*/ 224 w 228"/>
                <a:gd name="T81" fmla="*/ 89 h 153"/>
                <a:gd name="T82" fmla="*/ 228 w 228"/>
                <a:gd name="T83" fmla="*/ 9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53">
                  <a:moveTo>
                    <a:pt x="228" y="96"/>
                  </a:moveTo>
                  <a:cubicBezTo>
                    <a:pt x="222" y="98"/>
                    <a:pt x="215" y="100"/>
                    <a:pt x="207" y="102"/>
                  </a:cubicBezTo>
                  <a:cubicBezTo>
                    <a:pt x="199" y="103"/>
                    <a:pt x="187" y="105"/>
                    <a:pt x="175" y="106"/>
                  </a:cubicBezTo>
                  <a:cubicBezTo>
                    <a:pt x="154" y="109"/>
                    <a:pt x="130" y="112"/>
                    <a:pt x="112" y="112"/>
                  </a:cubicBezTo>
                  <a:cubicBezTo>
                    <a:pt x="110" y="115"/>
                    <a:pt x="109" y="118"/>
                    <a:pt x="107" y="121"/>
                  </a:cubicBezTo>
                  <a:cubicBezTo>
                    <a:pt x="100" y="132"/>
                    <a:pt x="91" y="142"/>
                    <a:pt x="79" y="153"/>
                  </a:cubicBezTo>
                  <a:cubicBezTo>
                    <a:pt x="79" y="153"/>
                    <a:pt x="78" y="153"/>
                    <a:pt x="78" y="153"/>
                  </a:cubicBezTo>
                  <a:cubicBezTo>
                    <a:pt x="73" y="152"/>
                    <a:pt x="68" y="152"/>
                    <a:pt x="63" y="151"/>
                  </a:cubicBezTo>
                  <a:cubicBezTo>
                    <a:pt x="63" y="151"/>
                    <a:pt x="63" y="151"/>
                    <a:pt x="63" y="151"/>
                  </a:cubicBezTo>
                  <a:cubicBezTo>
                    <a:pt x="45" y="148"/>
                    <a:pt x="31" y="143"/>
                    <a:pt x="20" y="135"/>
                  </a:cubicBezTo>
                  <a:cubicBezTo>
                    <a:pt x="12" y="130"/>
                    <a:pt x="7" y="123"/>
                    <a:pt x="4" y="116"/>
                  </a:cubicBezTo>
                  <a:cubicBezTo>
                    <a:pt x="4" y="115"/>
                    <a:pt x="3" y="115"/>
                    <a:pt x="3" y="114"/>
                  </a:cubicBezTo>
                  <a:cubicBezTo>
                    <a:pt x="3" y="114"/>
                    <a:pt x="3" y="114"/>
                    <a:pt x="3" y="113"/>
                  </a:cubicBezTo>
                  <a:cubicBezTo>
                    <a:pt x="3" y="113"/>
                    <a:pt x="3" y="113"/>
                    <a:pt x="3" y="113"/>
                  </a:cubicBezTo>
                  <a:cubicBezTo>
                    <a:pt x="2" y="112"/>
                    <a:pt x="2" y="111"/>
                    <a:pt x="2" y="111"/>
                  </a:cubicBezTo>
                  <a:cubicBezTo>
                    <a:pt x="2" y="111"/>
                    <a:pt x="2" y="110"/>
                    <a:pt x="2" y="110"/>
                  </a:cubicBezTo>
                  <a:cubicBezTo>
                    <a:pt x="2" y="110"/>
                    <a:pt x="2" y="109"/>
                    <a:pt x="2" y="108"/>
                  </a:cubicBezTo>
                  <a:cubicBezTo>
                    <a:pt x="0" y="102"/>
                    <a:pt x="1" y="94"/>
                    <a:pt x="3" y="87"/>
                  </a:cubicBezTo>
                  <a:cubicBezTo>
                    <a:pt x="7" y="74"/>
                    <a:pt x="15" y="62"/>
                    <a:pt x="27" y="49"/>
                  </a:cubicBezTo>
                  <a:cubicBezTo>
                    <a:pt x="27" y="49"/>
                    <a:pt x="27" y="48"/>
                    <a:pt x="27" y="48"/>
                  </a:cubicBezTo>
                  <a:cubicBezTo>
                    <a:pt x="31" y="44"/>
                    <a:pt x="35" y="40"/>
                    <a:pt x="40" y="36"/>
                  </a:cubicBezTo>
                  <a:cubicBezTo>
                    <a:pt x="40" y="36"/>
                    <a:pt x="40" y="36"/>
                    <a:pt x="40" y="36"/>
                  </a:cubicBezTo>
                  <a:cubicBezTo>
                    <a:pt x="56" y="37"/>
                    <a:pt x="70" y="40"/>
                    <a:pt x="82" y="45"/>
                  </a:cubicBezTo>
                  <a:cubicBezTo>
                    <a:pt x="84" y="46"/>
                    <a:pt x="86" y="47"/>
                    <a:pt x="88" y="48"/>
                  </a:cubicBezTo>
                  <a:cubicBezTo>
                    <a:pt x="105" y="35"/>
                    <a:pt x="130" y="19"/>
                    <a:pt x="150" y="6"/>
                  </a:cubicBezTo>
                  <a:cubicBezTo>
                    <a:pt x="154" y="4"/>
                    <a:pt x="157" y="2"/>
                    <a:pt x="160" y="0"/>
                  </a:cubicBezTo>
                  <a:cubicBezTo>
                    <a:pt x="166" y="8"/>
                    <a:pt x="172" y="16"/>
                    <a:pt x="178" y="24"/>
                  </a:cubicBezTo>
                  <a:cubicBezTo>
                    <a:pt x="162" y="33"/>
                    <a:pt x="138" y="44"/>
                    <a:pt x="116" y="53"/>
                  </a:cubicBezTo>
                  <a:cubicBezTo>
                    <a:pt x="112" y="55"/>
                    <a:pt x="108" y="56"/>
                    <a:pt x="104" y="58"/>
                  </a:cubicBezTo>
                  <a:cubicBezTo>
                    <a:pt x="106" y="59"/>
                    <a:pt x="107" y="60"/>
                    <a:pt x="108" y="62"/>
                  </a:cubicBezTo>
                  <a:cubicBezTo>
                    <a:pt x="110" y="64"/>
                    <a:pt x="112" y="67"/>
                    <a:pt x="114" y="70"/>
                  </a:cubicBezTo>
                  <a:cubicBezTo>
                    <a:pt x="130" y="61"/>
                    <a:pt x="160" y="48"/>
                    <a:pt x="187" y="37"/>
                  </a:cubicBezTo>
                  <a:cubicBezTo>
                    <a:pt x="187" y="37"/>
                    <a:pt x="187" y="37"/>
                    <a:pt x="187" y="37"/>
                  </a:cubicBezTo>
                  <a:cubicBezTo>
                    <a:pt x="192" y="45"/>
                    <a:pt x="198" y="52"/>
                    <a:pt x="203" y="60"/>
                  </a:cubicBezTo>
                  <a:cubicBezTo>
                    <a:pt x="173" y="68"/>
                    <a:pt x="137" y="77"/>
                    <a:pt x="117" y="80"/>
                  </a:cubicBezTo>
                  <a:cubicBezTo>
                    <a:pt x="118" y="83"/>
                    <a:pt x="118" y="87"/>
                    <a:pt x="118" y="90"/>
                  </a:cubicBezTo>
                  <a:cubicBezTo>
                    <a:pt x="118" y="92"/>
                    <a:pt x="118" y="93"/>
                    <a:pt x="118" y="94"/>
                  </a:cubicBezTo>
                  <a:cubicBezTo>
                    <a:pt x="120" y="93"/>
                    <a:pt x="122" y="93"/>
                    <a:pt x="125" y="92"/>
                  </a:cubicBezTo>
                  <a:cubicBezTo>
                    <a:pt x="151" y="84"/>
                    <a:pt x="184" y="76"/>
                    <a:pt x="201" y="72"/>
                  </a:cubicBezTo>
                  <a:cubicBezTo>
                    <a:pt x="205" y="72"/>
                    <a:pt x="208" y="71"/>
                    <a:pt x="211" y="71"/>
                  </a:cubicBezTo>
                  <a:cubicBezTo>
                    <a:pt x="215" y="77"/>
                    <a:pt x="219" y="83"/>
                    <a:pt x="224" y="89"/>
                  </a:cubicBezTo>
                  <a:cubicBezTo>
                    <a:pt x="225" y="92"/>
                    <a:pt x="227" y="94"/>
                    <a:pt x="228" y="9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Freeform 43"/>
            <p:cNvSpPr>
              <a:spLocks/>
            </p:cNvSpPr>
            <p:nvPr/>
          </p:nvSpPr>
          <p:spPr bwMode="auto">
            <a:xfrm>
              <a:off x="4197827" y="5640902"/>
              <a:ext cx="198377" cy="108538"/>
            </a:xfrm>
            <a:custGeom>
              <a:avLst/>
              <a:gdLst>
                <a:gd name="T0" fmla="*/ 237 w 413"/>
                <a:gd name="T1" fmla="*/ 191 h 226"/>
                <a:gd name="T2" fmla="*/ 368 w 413"/>
                <a:gd name="T3" fmla="*/ 121 h 226"/>
                <a:gd name="T4" fmla="*/ 405 w 413"/>
                <a:gd name="T5" fmla="*/ 44 h 226"/>
                <a:gd name="T6" fmla="*/ 329 w 413"/>
                <a:gd name="T7" fmla="*/ 4 h 226"/>
                <a:gd name="T8" fmla="*/ 183 w 413"/>
                <a:gd name="T9" fmla="*/ 25 h 226"/>
                <a:gd name="T10" fmla="*/ 15 w 413"/>
                <a:gd name="T11" fmla="*/ 172 h 226"/>
                <a:gd name="T12" fmla="*/ 237 w 413"/>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413" h="226">
                  <a:moveTo>
                    <a:pt x="237" y="191"/>
                  </a:moveTo>
                  <a:cubicBezTo>
                    <a:pt x="291" y="173"/>
                    <a:pt x="337" y="148"/>
                    <a:pt x="368" y="121"/>
                  </a:cubicBezTo>
                  <a:cubicBezTo>
                    <a:pt x="398" y="95"/>
                    <a:pt x="413" y="67"/>
                    <a:pt x="405" y="44"/>
                  </a:cubicBezTo>
                  <a:cubicBezTo>
                    <a:pt x="398" y="21"/>
                    <a:pt x="369" y="7"/>
                    <a:pt x="329" y="4"/>
                  </a:cubicBezTo>
                  <a:cubicBezTo>
                    <a:pt x="289" y="0"/>
                    <a:pt x="237" y="7"/>
                    <a:pt x="183" y="25"/>
                  </a:cubicBezTo>
                  <a:cubicBezTo>
                    <a:pt x="75" y="60"/>
                    <a:pt x="0" y="126"/>
                    <a:pt x="15" y="172"/>
                  </a:cubicBezTo>
                  <a:cubicBezTo>
                    <a:pt x="30" y="218"/>
                    <a:pt x="130" y="226"/>
                    <a:pt x="237" y="19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Freeform 44"/>
            <p:cNvSpPr>
              <a:spLocks/>
            </p:cNvSpPr>
            <p:nvPr/>
          </p:nvSpPr>
          <p:spPr bwMode="auto">
            <a:xfrm>
              <a:off x="4248235" y="5642732"/>
              <a:ext cx="147970" cy="82725"/>
            </a:xfrm>
            <a:custGeom>
              <a:avLst/>
              <a:gdLst>
                <a:gd name="T0" fmla="*/ 212 w 308"/>
                <a:gd name="T1" fmla="*/ 104 h 172"/>
                <a:gd name="T2" fmla="*/ 129 w 308"/>
                <a:gd name="T3" fmla="*/ 152 h 172"/>
                <a:gd name="T4" fmla="*/ 69 w 308"/>
                <a:gd name="T5" fmla="*/ 164 h 172"/>
                <a:gd name="T6" fmla="*/ 116 w 308"/>
                <a:gd name="T7" fmla="*/ 125 h 172"/>
                <a:gd name="T8" fmla="*/ 196 w 308"/>
                <a:gd name="T9" fmla="*/ 93 h 172"/>
                <a:gd name="T10" fmla="*/ 188 w 308"/>
                <a:gd name="T11" fmla="*/ 81 h 172"/>
                <a:gd name="T12" fmla="*/ 72 w 308"/>
                <a:gd name="T13" fmla="*/ 128 h 172"/>
                <a:gd name="T14" fmla="*/ 2 w 308"/>
                <a:gd name="T15" fmla="*/ 135 h 172"/>
                <a:gd name="T16" fmla="*/ 63 w 308"/>
                <a:gd name="T17" fmla="*/ 100 h 172"/>
                <a:gd name="T18" fmla="*/ 185 w 308"/>
                <a:gd name="T19" fmla="*/ 71 h 172"/>
                <a:gd name="T20" fmla="*/ 186 w 308"/>
                <a:gd name="T21" fmla="*/ 56 h 172"/>
                <a:gd name="T22" fmla="*/ 99 w 308"/>
                <a:gd name="T23" fmla="*/ 74 h 172"/>
                <a:gd name="T24" fmla="*/ 38 w 308"/>
                <a:gd name="T25" fmla="*/ 67 h 172"/>
                <a:gd name="T26" fmla="*/ 95 w 308"/>
                <a:gd name="T27" fmla="*/ 44 h 172"/>
                <a:gd name="T28" fmla="*/ 192 w 308"/>
                <a:gd name="T29" fmla="*/ 38 h 172"/>
                <a:gd name="T30" fmla="*/ 224 w 308"/>
                <a:gd name="T31" fmla="*/ 0 h 172"/>
                <a:gd name="T32" fmla="*/ 300 w 308"/>
                <a:gd name="T33" fmla="*/ 40 h 172"/>
                <a:gd name="T34" fmla="*/ 263 w 308"/>
                <a:gd name="T35" fmla="*/ 117 h 172"/>
                <a:gd name="T36" fmla="*/ 212 w 308"/>
                <a:gd name="T37"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72">
                  <a:moveTo>
                    <a:pt x="212" y="104"/>
                  </a:moveTo>
                  <a:cubicBezTo>
                    <a:pt x="187" y="121"/>
                    <a:pt x="148" y="142"/>
                    <a:pt x="129" y="152"/>
                  </a:cubicBezTo>
                  <a:cubicBezTo>
                    <a:pt x="100" y="166"/>
                    <a:pt x="73" y="172"/>
                    <a:pt x="69" y="164"/>
                  </a:cubicBezTo>
                  <a:cubicBezTo>
                    <a:pt x="66" y="157"/>
                    <a:pt x="87" y="139"/>
                    <a:pt x="116" y="125"/>
                  </a:cubicBezTo>
                  <a:cubicBezTo>
                    <a:pt x="133" y="117"/>
                    <a:pt x="169" y="102"/>
                    <a:pt x="196" y="93"/>
                  </a:cubicBezTo>
                  <a:cubicBezTo>
                    <a:pt x="193" y="89"/>
                    <a:pt x="190" y="86"/>
                    <a:pt x="188" y="81"/>
                  </a:cubicBezTo>
                  <a:cubicBezTo>
                    <a:pt x="162" y="96"/>
                    <a:pt x="99" y="120"/>
                    <a:pt x="72" y="128"/>
                  </a:cubicBezTo>
                  <a:cubicBezTo>
                    <a:pt x="36" y="140"/>
                    <a:pt x="5" y="142"/>
                    <a:pt x="2" y="135"/>
                  </a:cubicBezTo>
                  <a:cubicBezTo>
                    <a:pt x="0" y="127"/>
                    <a:pt x="27" y="111"/>
                    <a:pt x="63" y="100"/>
                  </a:cubicBezTo>
                  <a:cubicBezTo>
                    <a:pt x="90" y="91"/>
                    <a:pt x="156" y="75"/>
                    <a:pt x="185" y="71"/>
                  </a:cubicBezTo>
                  <a:cubicBezTo>
                    <a:pt x="184" y="66"/>
                    <a:pt x="185" y="61"/>
                    <a:pt x="186" y="56"/>
                  </a:cubicBezTo>
                  <a:cubicBezTo>
                    <a:pt x="158" y="63"/>
                    <a:pt x="118" y="71"/>
                    <a:pt x="99" y="74"/>
                  </a:cubicBezTo>
                  <a:cubicBezTo>
                    <a:pt x="66" y="78"/>
                    <a:pt x="39" y="75"/>
                    <a:pt x="38" y="67"/>
                  </a:cubicBezTo>
                  <a:cubicBezTo>
                    <a:pt x="37" y="59"/>
                    <a:pt x="62" y="49"/>
                    <a:pt x="95" y="44"/>
                  </a:cubicBezTo>
                  <a:cubicBezTo>
                    <a:pt x="116" y="41"/>
                    <a:pt x="163" y="38"/>
                    <a:pt x="192" y="38"/>
                  </a:cubicBezTo>
                  <a:cubicBezTo>
                    <a:pt x="199" y="26"/>
                    <a:pt x="210" y="13"/>
                    <a:pt x="224" y="0"/>
                  </a:cubicBezTo>
                  <a:cubicBezTo>
                    <a:pt x="264" y="3"/>
                    <a:pt x="293" y="17"/>
                    <a:pt x="300" y="40"/>
                  </a:cubicBezTo>
                  <a:cubicBezTo>
                    <a:pt x="308" y="63"/>
                    <a:pt x="293" y="91"/>
                    <a:pt x="263" y="117"/>
                  </a:cubicBezTo>
                  <a:cubicBezTo>
                    <a:pt x="242" y="115"/>
                    <a:pt x="225" y="111"/>
                    <a:pt x="212" y="10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Freeform 45"/>
            <p:cNvSpPr>
              <a:spLocks/>
            </p:cNvSpPr>
            <p:nvPr/>
          </p:nvSpPr>
          <p:spPr bwMode="auto">
            <a:xfrm>
              <a:off x="4372017" y="5658179"/>
              <a:ext cx="108132" cy="198174"/>
            </a:xfrm>
            <a:custGeom>
              <a:avLst/>
              <a:gdLst>
                <a:gd name="T0" fmla="*/ 24 w 225"/>
                <a:gd name="T1" fmla="*/ 230 h 413"/>
                <a:gd name="T2" fmla="*/ 3 w 225"/>
                <a:gd name="T3" fmla="*/ 84 h 413"/>
                <a:gd name="T4" fmla="*/ 43 w 225"/>
                <a:gd name="T5" fmla="*/ 8 h 413"/>
                <a:gd name="T6" fmla="*/ 120 w 225"/>
                <a:gd name="T7" fmla="*/ 45 h 413"/>
                <a:gd name="T8" fmla="*/ 190 w 225"/>
                <a:gd name="T9" fmla="*/ 175 h 413"/>
                <a:gd name="T10" fmla="*/ 171 w 225"/>
                <a:gd name="T11" fmla="*/ 398 h 413"/>
                <a:gd name="T12" fmla="*/ 24 w 225"/>
                <a:gd name="T13" fmla="*/ 230 h 413"/>
              </a:gdLst>
              <a:ahLst/>
              <a:cxnLst>
                <a:cxn ang="0">
                  <a:pos x="T0" y="T1"/>
                </a:cxn>
                <a:cxn ang="0">
                  <a:pos x="T2" y="T3"/>
                </a:cxn>
                <a:cxn ang="0">
                  <a:pos x="T4" y="T5"/>
                </a:cxn>
                <a:cxn ang="0">
                  <a:pos x="T6" y="T7"/>
                </a:cxn>
                <a:cxn ang="0">
                  <a:pos x="T8" y="T9"/>
                </a:cxn>
                <a:cxn ang="0">
                  <a:pos x="T10" y="T11"/>
                </a:cxn>
                <a:cxn ang="0">
                  <a:pos x="T12" y="T13"/>
                </a:cxn>
              </a:cxnLst>
              <a:rect l="0" t="0" r="r" b="b"/>
              <a:pathLst>
                <a:path w="225" h="413">
                  <a:moveTo>
                    <a:pt x="24" y="230"/>
                  </a:moveTo>
                  <a:cubicBezTo>
                    <a:pt x="6" y="176"/>
                    <a:pt x="0" y="124"/>
                    <a:pt x="3" y="84"/>
                  </a:cubicBezTo>
                  <a:cubicBezTo>
                    <a:pt x="7" y="44"/>
                    <a:pt x="20" y="15"/>
                    <a:pt x="43" y="8"/>
                  </a:cubicBezTo>
                  <a:cubicBezTo>
                    <a:pt x="66" y="0"/>
                    <a:pt x="94" y="15"/>
                    <a:pt x="120" y="45"/>
                  </a:cubicBezTo>
                  <a:cubicBezTo>
                    <a:pt x="147" y="76"/>
                    <a:pt x="172" y="121"/>
                    <a:pt x="190" y="175"/>
                  </a:cubicBezTo>
                  <a:cubicBezTo>
                    <a:pt x="225" y="283"/>
                    <a:pt x="217" y="382"/>
                    <a:pt x="171" y="398"/>
                  </a:cubicBezTo>
                  <a:cubicBezTo>
                    <a:pt x="125" y="413"/>
                    <a:pt x="59" y="338"/>
                    <a:pt x="24" y="23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Freeform 46"/>
            <p:cNvSpPr>
              <a:spLocks/>
            </p:cNvSpPr>
            <p:nvPr/>
          </p:nvSpPr>
          <p:spPr bwMode="auto">
            <a:xfrm>
              <a:off x="4373643" y="5658179"/>
              <a:ext cx="86790" cy="146953"/>
            </a:xfrm>
            <a:custGeom>
              <a:avLst/>
              <a:gdLst>
                <a:gd name="T0" fmla="*/ 41 w 181"/>
                <a:gd name="T1" fmla="*/ 117 h 306"/>
                <a:gd name="T2" fmla="*/ 51 w 181"/>
                <a:gd name="T3" fmla="*/ 212 h 306"/>
                <a:gd name="T4" fmla="*/ 77 w 181"/>
                <a:gd name="T5" fmla="*/ 267 h 306"/>
                <a:gd name="T6" fmla="*/ 81 w 181"/>
                <a:gd name="T7" fmla="*/ 206 h 306"/>
                <a:gd name="T8" fmla="*/ 59 w 181"/>
                <a:gd name="T9" fmla="*/ 123 h 306"/>
                <a:gd name="T10" fmla="*/ 73 w 181"/>
                <a:gd name="T11" fmla="*/ 122 h 306"/>
                <a:gd name="T12" fmla="*/ 104 w 181"/>
                <a:gd name="T13" fmla="*/ 244 h 306"/>
                <a:gd name="T14" fmla="*/ 140 w 181"/>
                <a:gd name="T15" fmla="*/ 304 h 306"/>
                <a:gd name="T16" fmla="*/ 132 w 181"/>
                <a:gd name="T17" fmla="*/ 235 h 306"/>
                <a:gd name="T18" fmla="*/ 83 w 181"/>
                <a:gd name="T19" fmla="*/ 119 h 306"/>
                <a:gd name="T20" fmla="*/ 95 w 181"/>
                <a:gd name="T21" fmla="*/ 109 h 306"/>
                <a:gd name="T22" fmla="*/ 132 w 181"/>
                <a:gd name="T23" fmla="*/ 190 h 306"/>
                <a:gd name="T24" fmla="*/ 174 w 181"/>
                <a:gd name="T25" fmla="*/ 235 h 306"/>
                <a:gd name="T26" fmla="*/ 158 w 181"/>
                <a:gd name="T27" fmla="*/ 175 h 306"/>
                <a:gd name="T28" fmla="*/ 105 w 181"/>
                <a:gd name="T29" fmla="*/ 93 h 306"/>
                <a:gd name="T30" fmla="*/ 117 w 181"/>
                <a:gd name="T31" fmla="*/ 45 h 306"/>
                <a:gd name="T32" fmla="*/ 40 w 181"/>
                <a:gd name="T33" fmla="*/ 8 h 306"/>
                <a:gd name="T34" fmla="*/ 0 w 181"/>
                <a:gd name="T35" fmla="*/ 84 h 306"/>
                <a:gd name="T36" fmla="*/ 41 w 181"/>
                <a:gd name="T3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7"/>
                  </a:moveTo>
                  <a:cubicBezTo>
                    <a:pt x="42" y="146"/>
                    <a:pt x="47" y="191"/>
                    <a:pt x="51" y="212"/>
                  </a:cubicBezTo>
                  <a:cubicBezTo>
                    <a:pt x="57" y="244"/>
                    <a:pt x="69" y="269"/>
                    <a:pt x="77" y="267"/>
                  </a:cubicBezTo>
                  <a:cubicBezTo>
                    <a:pt x="85" y="266"/>
                    <a:pt x="87" y="238"/>
                    <a:pt x="81" y="206"/>
                  </a:cubicBezTo>
                  <a:cubicBezTo>
                    <a:pt x="77" y="187"/>
                    <a:pt x="68" y="150"/>
                    <a:pt x="59" y="123"/>
                  </a:cubicBezTo>
                  <a:cubicBezTo>
                    <a:pt x="64" y="123"/>
                    <a:pt x="68" y="123"/>
                    <a:pt x="73" y="122"/>
                  </a:cubicBezTo>
                  <a:cubicBezTo>
                    <a:pt x="77" y="152"/>
                    <a:pt x="95" y="217"/>
                    <a:pt x="104" y="244"/>
                  </a:cubicBezTo>
                  <a:cubicBezTo>
                    <a:pt x="116" y="280"/>
                    <a:pt x="132" y="306"/>
                    <a:pt x="140" y="304"/>
                  </a:cubicBezTo>
                  <a:cubicBezTo>
                    <a:pt x="148" y="301"/>
                    <a:pt x="145" y="270"/>
                    <a:pt x="132" y="235"/>
                  </a:cubicBezTo>
                  <a:cubicBezTo>
                    <a:pt x="123" y="207"/>
                    <a:pt x="98" y="145"/>
                    <a:pt x="83" y="119"/>
                  </a:cubicBezTo>
                  <a:cubicBezTo>
                    <a:pt x="87" y="116"/>
                    <a:pt x="92" y="113"/>
                    <a:pt x="95" y="109"/>
                  </a:cubicBezTo>
                  <a:cubicBezTo>
                    <a:pt x="106" y="136"/>
                    <a:pt x="123" y="172"/>
                    <a:pt x="132" y="190"/>
                  </a:cubicBezTo>
                  <a:cubicBezTo>
                    <a:pt x="148" y="219"/>
                    <a:pt x="166" y="239"/>
                    <a:pt x="174" y="235"/>
                  </a:cubicBezTo>
                  <a:cubicBezTo>
                    <a:pt x="181" y="231"/>
                    <a:pt x="174" y="204"/>
                    <a:pt x="158" y="175"/>
                  </a:cubicBezTo>
                  <a:cubicBezTo>
                    <a:pt x="148" y="156"/>
                    <a:pt x="123" y="117"/>
                    <a:pt x="105" y="93"/>
                  </a:cubicBezTo>
                  <a:cubicBezTo>
                    <a:pt x="112" y="81"/>
                    <a:pt x="115" y="64"/>
                    <a:pt x="117" y="45"/>
                  </a:cubicBezTo>
                  <a:cubicBezTo>
                    <a:pt x="91" y="15"/>
                    <a:pt x="63" y="0"/>
                    <a:pt x="40" y="8"/>
                  </a:cubicBezTo>
                  <a:cubicBezTo>
                    <a:pt x="17" y="15"/>
                    <a:pt x="4" y="44"/>
                    <a:pt x="0" y="84"/>
                  </a:cubicBezTo>
                  <a:cubicBezTo>
                    <a:pt x="14" y="99"/>
                    <a:pt x="27" y="110"/>
                    <a:pt x="41" y="11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4" name="Freeform 47"/>
            <p:cNvSpPr>
              <a:spLocks/>
            </p:cNvSpPr>
            <p:nvPr/>
          </p:nvSpPr>
          <p:spPr bwMode="auto">
            <a:xfrm>
              <a:off x="4355757" y="5623626"/>
              <a:ext cx="75814" cy="75814"/>
            </a:xfrm>
            <a:custGeom>
              <a:avLst/>
              <a:gdLst>
                <a:gd name="T0" fmla="*/ 12 w 158"/>
                <a:gd name="T1" fmla="*/ 101 h 158"/>
                <a:gd name="T2" fmla="*/ 101 w 158"/>
                <a:gd name="T3" fmla="*/ 146 h 158"/>
                <a:gd name="T4" fmla="*/ 146 w 158"/>
                <a:gd name="T5" fmla="*/ 57 h 158"/>
                <a:gd name="T6" fmla="*/ 57 w 158"/>
                <a:gd name="T7" fmla="*/ 12 h 158"/>
                <a:gd name="T8" fmla="*/ 12 w 158"/>
                <a:gd name="T9" fmla="*/ 101 h 158"/>
              </a:gdLst>
              <a:ahLst/>
              <a:cxnLst>
                <a:cxn ang="0">
                  <a:pos x="T0" y="T1"/>
                </a:cxn>
                <a:cxn ang="0">
                  <a:pos x="T2" y="T3"/>
                </a:cxn>
                <a:cxn ang="0">
                  <a:pos x="T4" y="T5"/>
                </a:cxn>
                <a:cxn ang="0">
                  <a:pos x="T6" y="T7"/>
                </a:cxn>
                <a:cxn ang="0">
                  <a:pos x="T8" y="T9"/>
                </a:cxn>
              </a:cxnLst>
              <a:rect l="0" t="0" r="r" b="b"/>
              <a:pathLst>
                <a:path w="158" h="158">
                  <a:moveTo>
                    <a:pt x="12" y="101"/>
                  </a:moveTo>
                  <a:cubicBezTo>
                    <a:pt x="24" y="138"/>
                    <a:pt x="64" y="158"/>
                    <a:pt x="101" y="146"/>
                  </a:cubicBezTo>
                  <a:cubicBezTo>
                    <a:pt x="138" y="134"/>
                    <a:pt x="158" y="94"/>
                    <a:pt x="146" y="57"/>
                  </a:cubicBezTo>
                  <a:cubicBezTo>
                    <a:pt x="134" y="20"/>
                    <a:pt x="94" y="0"/>
                    <a:pt x="57" y="12"/>
                  </a:cubicBezTo>
                  <a:cubicBezTo>
                    <a:pt x="20" y="24"/>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Freeform 48"/>
            <p:cNvSpPr>
              <a:spLocks/>
            </p:cNvSpPr>
            <p:nvPr/>
          </p:nvSpPr>
          <p:spPr bwMode="auto">
            <a:xfrm>
              <a:off x="4379334" y="5534803"/>
              <a:ext cx="88416" cy="127238"/>
            </a:xfrm>
            <a:custGeom>
              <a:avLst/>
              <a:gdLst>
                <a:gd name="T0" fmla="*/ 184 w 184"/>
                <a:gd name="T1" fmla="*/ 146 h 265"/>
                <a:gd name="T2" fmla="*/ 177 w 184"/>
                <a:gd name="T3" fmla="*/ 156 h 265"/>
                <a:gd name="T4" fmla="*/ 143 w 184"/>
                <a:gd name="T5" fmla="*/ 203 h 265"/>
                <a:gd name="T6" fmla="*/ 135 w 184"/>
                <a:gd name="T7" fmla="*/ 212 h 265"/>
                <a:gd name="T8" fmla="*/ 111 w 184"/>
                <a:gd name="T9" fmla="*/ 235 h 265"/>
                <a:gd name="T10" fmla="*/ 110 w 184"/>
                <a:gd name="T11" fmla="*/ 236 h 265"/>
                <a:gd name="T12" fmla="*/ 98 w 184"/>
                <a:gd name="T13" fmla="*/ 245 h 265"/>
                <a:gd name="T14" fmla="*/ 97 w 184"/>
                <a:gd name="T15" fmla="*/ 246 h 265"/>
                <a:gd name="T16" fmla="*/ 53 w 184"/>
                <a:gd name="T17" fmla="*/ 265 h 265"/>
                <a:gd name="T18" fmla="*/ 53 w 184"/>
                <a:gd name="T19" fmla="*/ 265 h 265"/>
                <a:gd name="T20" fmla="*/ 35 w 184"/>
                <a:gd name="T21" fmla="*/ 263 h 265"/>
                <a:gd name="T22" fmla="*/ 31 w 184"/>
                <a:gd name="T23" fmla="*/ 261 h 265"/>
                <a:gd name="T24" fmla="*/ 29 w 184"/>
                <a:gd name="T25" fmla="*/ 261 h 265"/>
                <a:gd name="T26" fmla="*/ 29 w 184"/>
                <a:gd name="T27" fmla="*/ 261 h 265"/>
                <a:gd name="T28" fmla="*/ 29 w 184"/>
                <a:gd name="T29" fmla="*/ 260 h 265"/>
                <a:gd name="T30" fmla="*/ 28 w 184"/>
                <a:gd name="T31" fmla="*/ 260 h 265"/>
                <a:gd name="T32" fmla="*/ 24 w 184"/>
                <a:gd name="T33" fmla="*/ 257 h 265"/>
                <a:gd name="T34" fmla="*/ 12 w 184"/>
                <a:gd name="T35" fmla="*/ 245 h 265"/>
                <a:gd name="T36" fmla="*/ 12 w 184"/>
                <a:gd name="T37" fmla="*/ 245 h 265"/>
                <a:gd name="T38" fmla="*/ 1 w 184"/>
                <a:gd name="T39" fmla="*/ 201 h 265"/>
                <a:gd name="T40" fmla="*/ 1 w 184"/>
                <a:gd name="T41" fmla="*/ 200 h 265"/>
                <a:gd name="T42" fmla="*/ 1 w 184"/>
                <a:gd name="T43" fmla="*/ 181 h 265"/>
                <a:gd name="T44" fmla="*/ 1 w 184"/>
                <a:gd name="T45" fmla="*/ 181 h 265"/>
                <a:gd name="T46" fmla="*/ 1 w 184"/>
                <a:gd name="T47" fmla="*/ 179 h 265"/>
                <a:gd name="T48" fmla="*/ 6 w 184"/>
                <a:gd name="T49" fmla="*/ 146 h 265"/>
                <a:gd name="T50" fmla="*/ 6 w 184"/>
                <a:gd name="T51" fmla="*/ 141 h 265"/>
                <a:gd name="T52" fmla="*/ 21 w 184"/>
                <a:gd name="T53" fmla="*/ 91 h 265"/>
                <a:gd name="T54" fmla="*/ 21 w 184"/>
                <a:gd name="T55" fmla="*/ 91 h 265"/>
                <a:gd name="T56" fmla="*/ 44 w 184"/>
                <a:gd name="T57" fmla="*/ 38 h 265"/>
                <a:gd name="T58" fmla="*/ 45 w 184"/>
                <a:gd name="T59" fmla="*/ 36 h 265"/>
                <a:gd name="T60" fmla="*/ 65 w 184"/>
                <a:gd name="T61" fmla="*/ 0 h 265"/>
                <a:gd name="T62" fmla="*/ 80 w 184"/>
                <a:gd name="T63" fmla="*/ 17 h 265"/>
                <a:gd name="T64" fmla="*/ 81 w 184"/>
                <a:gd name="T65" fmla="*/ 18 h 265"/>
                <a:gd name="T66" fmla="*/ 99 w 184"/>
                <a:gd name="T67" fmla="*/ 39 h 265"/>
                <a:gd name="T68" fmla="*/ 104 w 184"/>
                <a:gd name="T69" fmla="*/ 45 h 265"/>
                <a:gd name="T70" fmla="*/ 114 w 184"/>
                <a:gd name="T71" fmla="*/ 57 h 265"/>
                <a:gd name="T72" fmla="*/ 133 w 184"/>
                <a:gd name="T73" fmla="*/ 81 h 265"/>
                <a:gd name="T74" fmla="*/ 141 w 184"/>
                <a:gd name="T75" fmla="*/ 91 h 265"/>
                <a:gd name="T76" fmla="*/ 160 w 184"/>
                <a:gd name="T77" fmla="*/ 114 h 265"/>
                <a:gd name="T78" fmla="*/ 160 w 184"/>
                <a:gd name="T79" fmla="*/ 115 h 265"/>
                <a:gd name="T80" fmla="*/ 169 w 184"/>
                <a:gd name="T81" fmla="*/ 126 h 265"/>
                <a:gd name="T82" fmla="*/ 184 w 184"/>
                <a:gd name="T83" fmla="*/ 14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265">
                  <a:moveTo>
                    <a:pt x="184" y="146"/>
                  </a:moveTo>
                  <a:cubicBezTo>
                    <a:pt x="182" y="149"/>
                    <a:pt x="179" y="153"/>
                    <a:pt x="177" y="156"/>
                  </a:cubicBezTo>
                  <a:cubicBezTo>
                    <a:pt x="166" y="174"/>
                    <a:pt x="155" y="189"/>
                    <a:pt x="143" y="203"/>
                  </a:cubicBezTo>
                  <a:cubicBezTo>
                    <a:pt x="140" y="206"/>
                    <a:pt x="138" y="209"/>
                    <a:pt x="135" y="212"/>
                  </a:cubicBezTo>
                  <a:cubicBezTo>
                    <a:pt x="127" y="220"/>
                    <a:pt x="119" y="228"/>
                    <a:pt x="111" y="235"/>
                  </a:cubicBezTo>
                  <a:cubicBezTo>
                    <a:pt x="111" y="235"/>
                    <a:pt x="110" y="236"/>
                    <a:pt x="110" y="236"/>
                  </a:cubicBezTo>
                  <a:cubicBezTo>
                    <a:pt x="106" y="239"/>
                    <a:pt x="102" y="242"/>
                    <a:pt x="98" y="245"/>
                  </a:cubicBezTo>
                  <a:cubicBezTo>
                    <a:pt x="98" y="246"/>
                    <a:pt x="97" y="246"/>
                    <a:pt x="97" y="246"/>
                  </a:cubicBezTo>
                  <a:cubicBezTo>
                    <a:pt x="81" y="257"/>
                    <a:pt x="66" y="263"/>
                    <a:pt x="53" y="265"/>
                  </a:cubicBezTo>
                  <a:cubicBezTo>
                    <a:pt x="53" y="265"/>
                    <a:pt x="53" y="265"/>
                    <a:pt x="53" y="265"/>
                  </a:cubicBezTo>
                  <a:cubicBezTo>
                    <a:pt x="47" y="265"/>
                    <a:pt x="41" y="265"/>
                    <a:pt x="35" y="263"/>
                  </a:cubicBezTo>
                  <a:cubicBezTo>
                    <a:pt x="34" y="263"/>
                    <a:pt x="33" y="262"/>
                    <a:pt x="31" y="261"/>
                  </a:cubicBezTo>
                  <a:cubicBezTo>
                    <a:pt x="30" y="261"/>
                    <a:pt x="30" y="261"/>
                    <a:pt x="29" y="261"/>
                  </a:cubicBezTo>
                  <a:cubicBezTo>
                    <a:pt x="29" y="261"/>
                    <a:pt x="29" y="261"/>
                    <a:pt x="29" y="261"/>
                  </a:cubicBezTo>
                  <a:cubicBezTo>
                    <a:pt x="29" y="261"/>
                    <a:pt x="29" y="260"/>
                    <a:pt x="29" y="260"/>
                  </a:cubicBezTo>
                  <a:cubicBezTo>
                    <a:pt x="29" y="260"/>
                    <a:pt x="28" y="260"/>
                    <a:pt x="28" y="260"/>
                  </a:cubicBezTo>
                  <a:cubicBezTo>
                    <a:pt x="26" y="259"/>
                    <a:pt x="25" y="258"/>
                    <a:pt x="24" y="257"/>
                  </a:cubicBezTo>
                  <a:cubicBezTo>
                    <a:pt x="19" y="254"/>
                    <a:pt x="15" y="250"/>
                    <a:pt x="12" y="245"/>
                  </a:cubicBezTo>
                  <a:cubicBezTo>
                    <a:pt x="12" y="245"/>
                    <a:pt x="12" y="245"/>
                    <a:pt x="12" y="245"/>
                  </a:cubicBezTo>
                  <a:cubicBezTo>
                    <a:pt x="6" y="234"/>
                    <a:pt x="2" y="219"/>
                    <a:pt x="1" y="201"/>
                  </a:cubicBezTo>
                  <a:cubicBezTo>
                    <a:pt x="1" y="201"/>
                    <a:pt x="1" y="200"/>
                    <a:pt x="1" y="200"/>
                  </a:cubicBezTo>
                  <a:cubicBezTo>
                    <a:pt x="0" y="194"/>
                    <a:pt x="1" y="188"/>
                    <a:pt x="1" y="181"/>
                  </a:cubicBezTo>
                  <a:cubicBezTo>
                    <a:pt x="1" y="181"/>
                    <a:pt x="1" y="181"/>
                    <a:pt x="1" y="181"/>
                  </a:cubicBezTo>
                  <a:cubicBezTo>
                    <a:pt x="1" y="181"/>
                    <a:pt x="1" y="180"/>
                    <a:pt x="1" y="179"/>
                  </a:cubicBezTo>
                  <a:cubicBezTo>
                    <a:pt x="2" y="169"/>
                    <a:pt x="3" y="158"/>
                    <a:pt x="6" y="146"/>
                  </a:cubicBezTo>
                  <a:cubicBezTo>
                    <a:pt x="6" y="144"/>
                    <a:pt x="6" y="143"/>
                    <a:pt x="6" y="141"/>
                  </a:cubicBezTo>
                  <a:cubicBezTo>
                    <a:pt x="10" y="126"/>
                    <a:pt x="14" y="109"/>
                    <a:pt x="21" y="91"/>
                  </a:cubicBezTo>
                  <a:cubicBezTo>
                    <a:pt x="21" y="91"/>
                    <a:pt x="21" y="91"/>
                    <a:pt x="21" y="91"/>
                  </a:cubicBezTo>
                  <a:cubicBezTo>
                    <a:pt x="27" y="74"/>
                    <a:pt x="35" y="56"/>
                    <a:pt x="44" y="38"/>
                  </a:cubicBezTo>
                  <a:cubicBezTo>
                    <a:pt x="44" y="37"/>
                    <a:pt x="44" y="36"/>
                    <a:pt x="45" y="36"/>
                  </a:cubicBezTo>
                  <a:cubicBezTo>
                    <a:pt x="51" y="23"/>
                    <a:pt x="58" y="11"/>
                    <a:pt x="65" y="0"/>
                  </a:cubicBezTo>
                  <a:cubicBezTo>
                    <a:pt x="70" y="5"/>
                    <a:pt x="75" y="11"/>
                    <a:pt x="80" y="17"/>
                  </a:cubicBezTo>
                  <a:cubicBezTo>
                    <a:pt x="80" y="17"/>
                    <a:pt x="80" y="17"/>
                    <a:pt x="81" y="18"/>
                  </a:cubicBezTo>
                  <a:cubicBezTo>
                    <a:pt x="87" y="25"/>
                    <a:pt x="93" y="32"/>
                    <a:pt x="99" y="39"/>
                  </a:cubicBezTo>
                  <a:cubicBezTo>
                    <a:pt x="100" y="41"/>
                    <a:pt x="102" y="43"/>
                    <a:pt x="104" y="45"/>
                  </a:cubicBezTo>
                  <a:cubicBezTo>
                    <a:pt x="107" y="49"/>
                    <a:pt x="110" y="53"/>
                    <a:pt x="114" y="57"/>
                  </a:cubicBezTo>
                  <a:cubicBezTo>
                    <a:pt x="120" y="65"/>
                    <a:pt x="127" y="73"/>
                    <a:pt x="133" y="81"/>
                  </a:cubicBezTo>
                  <a:cubicBezTo>
                    <a:pt x="136" y="84"/>
                    <a:pt x="139" y="87"/>
                    <a:pt x="141" y="91"/>
                  </a:cubicBezTo>
                  <a:cubicBezTo>
                    <a:pt x="147" y="99"/>
                    <a:pt x="154" y="107"/>
                    <a:pt x="160" y="114"/>
                  </a:cubicBezTo>
                  <a:cubicBezTo>
                    <a:pt x="160" y="115"/>
                    <a:pt x="160" y="115"/>
                    <a:pt x="160" y="115"/>
                  </a:cubicBezTo>
                  <a:cubicBezTo>
                    <a:pt x="163" y="119"/>
                    <a:pt x="166" y="123"/>
                    <a:pt x="169" y="126"/>
                  </a:cubicBezTo>
                  <a:cubicBezTo>
                    <a:pt x="174" y="133"/>
                    <a:pt x="179" y="139"/>
                    <a:pt x="184" y="146"/>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Freeform 49"/>
            <p:cNvSpPr>
              <a:spLocks/>
            </p:cNvSpPr>
            <p:nvPr/>
          </p:nvSpPr>
          <p:spPr bwMode="auto">
            <a:xfrm>
              <a:off x="4379334" y="5543340"/>
              <a:ext cx="76830" cy="118701"/>
            </a:xfrm>
            <a:custGeom>
              <a:avLst/>
              <a:gdLst>
                <a:gd name="T0" fmla="*/ 160 w 160"/>
                <a:gd name="T1" fmla="*/ 97 h 247"/>
                <a:gd name="T2" fmla="*/ 144 w 160"/>
                <a:gd name="T3" fmla="*/ 119 h 247"/>
                <a:gd name="T4" fmla="*/ 106 w 160"/>
                <a:gd name="T5" fmla="*/ 165 h 247"/>
                <a:gd name="T6" fmla="*/ 109 w 160"/>
                <a:gd name="T7" fmla="*/ 177 h 247"/>
                <a:gd name="T8" fmla="*/ 111 w 160"/>
                <a:gd name="T9" fmla="*/ 217 h 247"/>
                <a:gd name="T10" fmla="*/ 110 w 160"/>
                <a:gd name="T11" fmla="*/ 218 h 247"/>
                <a:gd name="T12" fmla="*/ 98 w 160"/>
                <a:gd name="T13" fmla="*/ 227 h 247"/>
                <a:gd name="T14" fmla="*/ 97 w 160"/>
                <a:gd name="T15" fmla="*/ 228 h 247"/>
                <a:gd name="T16" fmla="*/ 53 w 160"/>
                <a:gd name="T17" fmla="*/ 247 h 247"/>
                <a:gd name="T18" fmla="*/ 53 w 160"/>
                <a:gd name="T19" fmla="*/ 247 h 247"/>
                <a:gd name="T20" fmla="*/ 35 w 160"/>
                <a:gd name="T21" fmla="*/ 245 h 247"/>
                <a:gd name="T22" fmla="*/ 31 w 160"/>
                <a:gd name="T23" fmla="*/ 243 h 247"/>
                <a:gd name="T24" fmla="*/ 29 w 160"/>
                <a:gd name="T25" fmla="*/ 243 h 247"/>
                <a:gd name="T26" fmla="*/ 29 w 160"/>
                <a:gd name="T27" fmla="*/ 243 h 247"/>
                <a:gd name="T28" fmla="*/ 29 w 160"/>
                <a:gd name="T29" fmla="*/ 242 h 247"/>
                <a:gd name="T30" fmla="*/ 28 w 160"/>
                <a:gd name="T31" fmla="*/ 242 h 247"/>
                <a:gd name="T32" fmla="*/ 24 w 160"/>
                <a:gd name="T33" fmla="*/ 239 h 247"/>
                <a:gd name="T34" fmla="*/ 12 w 160"/>
                <a:gd name="T35" fmla="*/ 227 h 247"/>
                <a:gd name="T36" fmla="*/ 12 w 160"/>
                <a:gd name="T37" fmla="*/ 227 h 247"/>
                <a:gd name="T38" fmla="*/ 1 w 160"/>
                <a:gd name="T39" fmla="*/ 183 h 247"/>
                <a:gd name="T40" fmla="*/ 1 w 160"/>
                <a:gd name="T41" fmla="*/ 182 h 247"/>
                <a:gd name="T42" fmla="*/ 1 w 160"/>
                <a:gd name="T43" fmla="*/ 163 h 247"/>
                <a:gd name="T44" fmla="*/ 1 w 160"/>
                <a:gd name="T45" fmla="*/ 163 h 247"/>
                <a:gd name="T46" fmla="*/ 1 w 160"/>
                <a:gd name="T47" fmla="*/ 161 h 247"/>
                <a:gd name="T48" fmla="*/ 35 w 160"/>
                <a:gd name="T49" fmla="*/ 139 h 247"/>
                <a:gd name="T50" fmla="*/ 43 w 160"/>
                <a:gd name="T51" fmla="*/ 136 h 247"/>
                <a:gd name="T52" fmla="*/ 58 w 160"/>
                <a:gd name="T53" fmla="*/ 64 h 247"/>
                <a:gd name="T54" fmla="*/ 58 w 160"/>
                <a:gd name="T55" fmla="*/ 64 h 247"/>
                <a:gd name="T56" fmla="*/ 64 w 160"/>
                <a:gd name="T57" fmla="*/ 40 h 247"/>
                <a:gd name="T58" fmla="*/ 81 w 160"/>
                <a:gd name="T59" fmla="*/ 0 h 247"/>
                <a:gd name="T60" fmla="*/ 99 w 160"/>
                <a:gd name="T61" fmla="*/ 21 h 247"/>
                <a:gd name="T62" fmla="*/ 93 w 160"/>
                <a:gd name="T63" fmla="*/ 49 h 247"/>
                <a:gd name="T64" fmla="*/ 67 w 160"/>
                <a:gd name="T65" fmla="*/ 120 h 247"/>
                <a:gd name="T66" fmla="*/ 67 w 160"/>
                <a:gd name="T67" fmla="*/ 120 h 247"/>
                <a:gd name="T68" fmla="*/ 62 w 160"/>
                <a:gd name="T69" fmla="*/ 132 h 247"/>
                <a:gd name="T70" fmla="*/ 67 w 160"/>
                <a:gd name="T71" fmla="*/ 132 h 247"/>
                <a:gd name="T72" fmla="*/ 77 w 160"/>
                <a:gd name="T73" fmla="*/ 134 h 247"/>
                <a:gd name="T74" fmla="*/ 114 w 160"/>
                <a:gd name="T75" fmla="*/ 39 h 247"/>
                <a:gd name="T76" fmla="*/ 133 w 160"/>
                <a:gd name="T77" fmla="*/ 63 h 247"/>
                <a:gd name="T78" fmla="*/ 87 w 160"/>
                <a:gd name="T79" fmla="*/ 138 h 247"/>
                <a:gd name="T80" fmla="*/ 96 w 160"/>
                <a:gd name="T81" fmla="*/ 146 h 247"/>
                <a:gd name="T82" fmla="*/ 97 w 160"/>
                <a:gd name="T83" fmla="*/ 148 h 247"/>
                <a:gd name="T84" fmla="*/ 99 w 160"/>
                <a:gd name="T85" fmla="*/ 144 h 247"/>
                <a:gd name="T86" fmla="*/ 141 w 160"/>
                <a:gd name="T87" fmla="*/ 73 h 247"/>
                <a:gd name="T88" fmla="*/ 141 w 160"/>
                <a:gd name="T89" fmla="*/ 73 h 247"/>
                <a:gd name="T90" fmla="*/ 160 w 160"/>
                <a:gd name="T91" fmla="*/ 96 h 247"/>
                <a:gd name="T92" fmla="*/ 160 w 160"/>
                <a:gd name="T93" fmla="*/ 9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47">
                  <a:moveTo>
                    <a:pt x="160" y="97"/>
                  </a:moveTo>
                  <a:cubicBezTo>
                    <a:pt x="156" y="104"/>
                    <a:pt x="150" y="111"/>
                    <a:pt x="144" y="119"/>
                  </a:cubicBezTo>
                  <a:cubicBezTo>
                    <a:pt x="132" y="135"/>
                    <a:pt x="117" y="152"/>
                    <a:pt x="106" y="165"/>
                  </a:cubicBezTo>
                  <a:cubicBezTo>
                    <a:pt x="107" y="169"/>
                    <a:pt x="108" y="172"/>
                    <a:pt x="109" y="177"/>
                  </a:cubicBezTo>
                  <a:cubicBezTo>
                    <a:pt x="111" y="188"/>
                    <a:pt x="112" y="202"/>
                    <a:pt x="111" y="217"/>
                  </a:cubicBezTo>
                  <a:cubicBezTo>
                    <a:pt x="111" y="217"/>
                    <a:pt x="110" y="218"/>
                    <a:pt x="110" y="218"/>
                  </a:cubicBezTo>
                  <a:cubicBezTo>
                    <a:pt x="106" y="221"/>
                    <a:pt x="102" y="224"/>
                    <a:pt x="98" y="227"/>
                  </a:cubicBezTo>
                  <a:cubicBezTo>
                    <a:pt x="98" y="228"/>
                    <a:pt x="97" y="228"/>
                    <a:pt x="97" y="228"/>
                  </a:cubicBezTo>
                  <a:cubicBezTo>
                    <a:pt x="81" y="239"/>
                    <a:pt x="66" y="245"/>
                    <a:pt x="53" y="247"/>
                  </a:cubicBezTo>
                  <a:cubicBezTo>
                    <a:pt x="53" y="247"/>
                    <a:pt x="53" y="247"/>
                    <a:pt x="53" y="247"/>
                  </a:cubicBezTo>
                  <a:cubicBezTo>
                    <a:pt x="47" y="247"/>
                    <a:pt x="41" y="247"/>
                    <a:pt x="35" y="245"/>
                  </a:cubicBezTo>
                  <a:cubicBezTo>
                    <a:pt x="34" y="245"/>
                    <a:pt x="33" y="244"/>
                    <a:pt x="31" y="243"/>
                  </a:cubicBezTo>
                  <a:cubicBezTo>
                    <a:pt x="30" y="243"/>
                    <a:pt x="30" y="243"/>
                    <a:pt x="29" y="243"/>
                  </a:cubicBezTo>
                  <a:cubicBezTo>
                    <a:pt x="29" y="243"/>
                    <a:pt x="29" y="243"/>
                    <a:pt x="29" y="243"/>
                  </a:cubicBezTo>
                  <a:cubicBezTo>
                    <a:pt x="29" y="243"/>
                    <a:pt x="29" y="242"/>
                    <a:pt x="29" y="242"/>
                  </a:cubicBezTo>
                  <a:cubicBezTo>
                    <a:pt x="29" y="242"/>
                    <a:pt x="28" y="242"/>
                    <a:pt x="28" y="242"/>
                  </a:cubicBezTo>
                  <a:cubicBezTo>
                    <a:pt x="26" y="241"/>
                    <a:pt x="25" y="240"/>
                    <a:pt x="24" y="239"/>
                  </a:cubicBezTo>
                  <a:cubicBezTo>
                    <a:pt x="19" y="236"/>
                    <a:pt x="15" y="232"/>
                    <a:pt x="12" y="227"/>
                  </a:cubicBezTo>
                  <a:cubicBezTo>
                    <a:pt x="12" y="227"/>
                    <a:pt x="12" y="227"/>
                    <a:pt x="12" y="227"/>
                  </a:cubicBezTo>
                  <a:cubicBezTo>
                    <a:pt x="6" y="216"/>
                    <a:pt x="2" y="201"/>
                    <a:pt x="1" y="183"/>
                  </a:cubicBezTo>
                  <a:cubicBezTo>
                    <a:pt x="1" y="183"/>
                    <a:pt x="1" y="182"/>
                    <a:pt x="1" y="182"/>
                  </a:cubicBezTo>
                  <a:cubicBezTo>
                    <a:pt x="0" y="176"/>
                    <a:pt x="1" y="170"/>
                    <a:pt x="1" y="163"/>
                  </a:cubicBezTo>
                  <a:cubicBezTo>
                    <a:pt x="1" y="163"/>
                    <a:pt x="1" y="163"/>
                    <a:pt x="1" y="163"/>
                  </a:cubicBezTo>
                  <a:cubicBezTo>
                    <a:pt x="1" y="163"/>
                    <a:pt x="1" y="162"/>
                    <a:pt x="1" y="161"/>
                  </a:cubicBezTo>
                  <a:cubicBezTo>
                    <a:pt x="13" y="152"/>
                    <a:pt x="24" y="144"/>
                    <a:pt x="35" y="139"/>
                  </a:cubicBezTo>
                  <a:cubicBezTo>
                    <a:pt x="38" y="138"/>
                    <a:pt x="41" y="137"/>
                    <a:pt x="43" y="136"/>
                  </a:cubicBezTo>
                  <a:cubicBezTo>
                    <a:pt x="46" y="115"/>
                    <a:pt x="52" y="86"/>
                    <a:pt x="58" y="64"/>
                  </a:cubicBezTo>
                  <a:cubicBezTo>
                    <a:pt x="58" y="64"/>
                    <a:pt x="58" y="64"/>
                    <a:pt x="58" y="64"/>
                  </a:cubicBezTo>
                  <a:cubicBezTo>
                    <a:pt x="60" y="54"/>
                    <a:pt x="62" y="46"/>
                    <a:pt x="64" y="40"/>
                  </a:cubicBezTo>
                  <a:cubicBezTo>
                    <a:pt x="69" y="24"/>
                    <a:pt x="75" y="9"/>
                    <a:pt x="81" y="0"/>
                  </a:cubicBezTo>
                  <a:cubicBezTo>
                    <a:pt x="87" y="7"/>
                    <a:pt x="93" y="14"/>
                    <a:pt x="99" y="21"/>
                  </a:cubicBezTo>
                  <a:cubicBezTo>
                    <a:pt x="98" y="29"/>
                    <a:pt x="95" y="39"/>
                    <a:pt x="93" y="49"/>
                  </a:cubicBezTo>
                  <a:cubicBezTo>
                    <a:pt x="88" y="65"/>
                    <a:pt x="77" y="95"/>
                    <a:pt x="67" y="120"/>
                  </a:cubicBezTo>
                  <a:cubicBezTo>
                    <a:pt x="67" y="120"/>
                    <a:pt x="67" y="120"/>
                    <a:pt x="67" y="120"/>
                  </a:cubicBezTo>
                  <a:cubicBezTo>
                    <a:pt x="65" y="124"/>
                    <a:pt x="63" y="128"/>
                    <a:pt x="62" y="132"/>
                  </a:cubicBezTo>
                  <a:cubicBezTo>
                    <a:pt x="64" y="132"/>
                    <a:pt x="65" y="132"/>
                    <a:pt x="67" y="132"/>
                  </a:cubicBezTo>
                  <a:cubicBezTo>
                    <a:pt x="71" y="132"/>
                    <a:pt x="74" y="133"/>
                    <a:pt x="77" y="134"/>
                  </a:cubicBezTo>
                  <a:cubicBezTo>
                    <a:pt x="83" y="111"/>
                    <a:pt x="100" y="69"/>
                    <a:pt x="114" y="39"/>
                  </a:cubicBezTo>
                  <a:cubicBezTo>
                    <a:pt x="120" y="47"/>
                    <a:pt x="127" y="55"/>
                    <a:pt x="133" y="63"/>
                  </a:cubicBezTo>
                  <a:cubicBezTo>
                    <a:pt x="118" y="90"/>
                    <a:pt x="99" y="122"/>
                    <a:pt x="87" y="138"/>
                  </a:cubicBezTo>
                  <a:cubicBezTo>
                    <a:pt x="90" y="140"/>
                    <a:pt x="93" y="143"/>
                    <a:pt x="96" y="146"/>
                  </a:cubicBezTo>
                  <a:cubicBezTo>
                    <a:pt x="96" y="147"/>
                    <a:pt x="96" y="147"/>
                    <a:pt x="97" y="148"/>
                  </a:cubicBezTo>
                  <a:cubicBezTo>
                    <a:pt x="97" y="147"/>
                    <a:pt x="98" y="145"/>
                    <a:pt x="99" y="144"/>
                  </a:cubicBezTo>
                  <a:cubicBezTo>
                    <a:pt x="112" y="119"/>
                    <a:pt x="130" y="89"/>
                    <a:pt x="141" y="73"/>
                  </a:cubicBezTo>
                  <a:cubicBezTo>
                    <a:pt x="141" y="73"/>
                    <a:pt x="141" y="73"/>
                    <a:pt x="141" y="73"/>
                  </a:cubicBezTo>
                  <a:cubicBezTo>
                    <a:pt x="147" y="81"/>
                    <a:pt x="154" y="89"/>
                    <a:pt x="160" y="96"/>
                  </a:cubicBezTo>
                  <a:cubicBezTo>
                    <a:pt x="160" y="97"/>
                    <a:pt x="160" y="97"/>
                    <a:pt x="160" y="9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Freeform 50"/>
            <p:cNvSpPr>
              <a:spLocks/>
            </p:cNvSpPr>
            <p:nvPr/>
          </p:nvSpPr>
          <p:spPr bwMode="auto">
            <a:xfrm>
              <a:off x="4391326" y="5647610"/>
              <a:ext cx="173377" cy="122360"/>
            </a:xfrm>
            <a:custGeom>
              <a:avLst/>
              <a:gdLst>
                <a:gd name="T0" fmla="*/ 361 w 361"/>
                <a:gd name="T1" fmla="*/ 227 h 255"/>
                <a:gd name="T2" fmla="*/ 151 w 361"/>
                <a:gd name="T3" fmla="*/ 201 h 255"/>
                <a:gd name="T4" fmla="*/ 148 w 361"/>
                <a:gd name="T5" fmla="*/ 199 h 255"/>
                <a:gd name="T6" fmla="*/ 110 w 361"/>
                <a:gd name="T7" fmla="*/ 178 h 255"/>
                <a:gd name="T8" fmla="*/ 63 w 361"/>
                <a:gd name="T9" fmla="*/ 144 h 255"/>
                <a:gd name="T10" fmla="*/ 54 w 361"/>
                <a:gd name="T11" fmla="*/ 135 h 255"/>
                <a:gd name="T12" fmla="*/ 30 w 361"/>
                <a:gd name="T13" fmla="*/ 111 h 255"/>
                <a:gd name="T14" fmla="*/ 30 w 361"/>
                <a:gd name="T15" fmla="*/ 110 h 255"/>
                <a:gd name="T16" fmla="*/ 20 w 361"/>
                <a:gd name="T17" fmla="*/ 98 h 255"/>
                <a:gd name="T18" fmla="*/ 20 w 361"/>
                <a:gd name="T19" fmla="*/ 98 h 255"/>
                <a:gd name="T20" fmla="*/ 2 w 361"/>
                <a:gd name="T21" fmla="*/ 57 h 255"/>
                <a:gd name="T22" fmla="*/ 2 w 361"/>
                <a:gd name="T23" fmla="*/ 57 h 255"/>
                <a:gd name="T24" fmla="*/ 3 w 361"/>
                <a:gd name="T25" fmla="*/ 33 h 255"/>
                <a:gd name="T26" fmla="*/ 4 w 361"/>
                <a:gd name="T27" fmla="*/ 30 h 255"/>
                <a:gd name="T28" fmla="*/ 5 w 361"/>
                <a:gd name="T29" fmla="*/ 29 h 255"/>
                <a:gd name="T30" fmla="*/ 5 w 361"/>
                <a:gd name="T31" fmla="*/ 29 h 255"/>
                <a:gd name="T32" fmla="*/ 5 w 361"/>
                <a:gd name="T33" fmla="*/ 28 h 255"/>
                <a:gd name="T34" fmla="*/ 6 w 361"/>
                <a:gd name="T35" fmla="*/ 26 h 255"/>
                <a:gd name="T36" fmla="*/ 8 w 361"/>
                <a:gd name="T37" fmla="*/ 23 h 255"/>
                <a:gd name="T38" fmla="*/ 22 w 361"/>
                <a:gd name="T39" fmla="*/ 11 h 255"/>
                <a:gd name="T40" fmla="*/ 68 w 361"/>
                <a:gd name="T41" fmla="*/ 1 h 255"/>
                <a:gd name="T42" fmla="*/ 69 w 361"/>
                <a:gd name="T43" fmla="*/ 0 h 255"/>
                <a:gd name="T44" fmla="*/ 85 w 361"/>
                <a:gd name="T45" fmla="*/ 1 h 255"/>
                <a:gd name="T46" fmla="*/ 86 w 361"/>
                <a:gd name="T47" fmla="*/ 1 h 255"/>
                <a:gd name="T48" fmla="*/ 120 w 361"/>
                <a:gd name="T49" fmla="*/ 5 h 255"/>
                <a:gd name="T50" fmla="*/ 127 w 361"/>
                <a:gd name="T51" fmla="*/ 7 h 255"/>
                <a:gd name="T52" fmla="*/ 177 w 361"/>
                <a:gd name="T53" fmla="*/ 21 h 255"/>
                <a:gd name="T54" fmla="*/ 177 w 361"/>
                <a:gd name="T55" fmla="*/ 21 h 255"/>
                <a:gd name="T56" fmla="*/ 227 w 361"/>
                <a:gd name="T57" fmla="*/ 43 h 255"/>
                <a:gd name="T58" fmla="*/ 231 w 361"/>
                <a:gd name="T59" fmla="*/ 46 h 255"/>
                <a:gd name="T60" fmla="*/ 266 w 361"/>
                <a:gd name="T61" fmla="*/ 65 h 255"/>
                <a:gd name="T62" fmla="*/ 266 w 361"/>
                <a:gd name="T63" fmla="*/ 65 h 255"/>
                <a:gd name="T64" fmla="*/ 323 w 361"/>
                <a:gd name="T65" fmla="*/ 159 h 255"/>
                <a:gd name="T66" fmla="*/ 332 w 361"/>
                <a:gd name="T67" fmla="*/ 175 h 255"/>
                <a:gd name="T68" fmla="*/ 342 w 361"/>
                <a:gd name="T69" fmla="*/ 193 h 255"/>
                <a:gd name="T70" fmla="*/ 361 w 361"/>
                <a:gd name="T71" fmla="*/ 2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255">
                  <a:moveTo>
                    <a:pt x="361" y="227"/>
                  </a:moveTo>
                  <a:cubicBezTo>
                    <a:pt x="327" y="255"/>
                    <a:pt x="240" y="245"/>
                    <a:pt x="151" y="201"/>
                  </a:cubicBezTo>
                  <a:cubicBezTo>
                    <a:pt x="150" y="200"/>
                    <a:pt x="149" y="200"/>
                    <a:pt x="148" y="199"/>
                  </a:cubicBezTo>
                  <a:cubicBezTo>
                    <a:pt x="135" y="193"/>
                    <a:pt x="122" y="185"/>
                    <a:pt x="110" y="178"/>
                  </a:cubicBezTo>
                  <a:cubicBezTo>
                    <a:pt x="93" y="167"/>
                    <a:pt x="77" y="155"/>
                    <a:pt x="63" y="144"/>
                  </a:cubicBezTo>
                  <a:cubicBezTo>
                    <a:pt x="60" y="141"/>
                    <a:pt x="57" y="138"/>
                    <a:pt x="54" y="135"/>
                  </a:cubicBezTo>
                  <a:cubicBezTo>
                    <a:pt x="45" y="127"/>
                    <a:pt x="37" y="119"/>
                    <a:pt x="30" y="111"/>
                  </a:cubicBezTo>
                  <a:cubicBezTo>
                    <a:pt x="30" y="111"/>
                    <a:pt x="30" y="110"/>
                    <a:pt x="30" y="110"/>
                  </a:cubicBezTo>
                  <a:cubicBezTo>
                    <a:pt x="26" y="106"/>
                    <a:pt x="23" y="102"/>
                    <a:pt x="20" y="98"/>
                  </a:cubicBezTo>
                  <a:cubicBezTo>
                    <a:pt x="20" y="98"/>
                    <a:pt x="20" y="98"/>
                    <a:pt x="20" y="98"/>
                  </a:cubicBezTo>
                  <a:cubicBezTo>
                    <a:pt x="10" y="84"/>
                    <a:pt x="4" y="70"/>
                    <a:pt x="2" y="57"/>
                  </a:cubicBezTo>
                  <a:cubicBezTo>
                    <a:pt x="1" y="57"/>
                    <a:pt x="2" y="57"/>
                    <a:pt x="2" y="57"/>
                  </a:cubicBezTo>
                  <a:cubicBezTo>
                    <a:pt x="0" y="49"/>
                    <a:pt x="0" y="40"/>
                    <a:pt x="3" y="33"/>
                  </a:cubicBezTo>
                  <a:cubicBezTo>
                    <a:pt x="3" y="32"/>
                    <a:pt x="4" y="31"/>
                    <a:pt x="4" y="30"/>
                  </a:cubicBezTo>
                  <a:cubicBezTo>
                    <a:pt x="4" y="30"/>
                    <a:pt x="4" y="29"/>
                    <a:pt x="5" y="29"/>
                  </a:cubicBezTo>
                  <a:cubicBezTo>
                    <a:pt x="5" y="29"/>
                    <a:pt x="5" y="29"/>
                    <a:pt x="5" y="29"/>
                  </a:cubicBezTo>
                  <a:cubicBezTo>
                    <a:pt x="5" y="29"/>
                    <a:pt x="5" y="29"/>
                    <a:pt x="5" y="28"/>
                  </a:cubicBezTo>
                  <a:cubicBezTo>
                    <a:pt x="5" y="28"/>
                    <a:pt x="6" y="27"/>
                    <a:pt x="6" y="26"/>
                  </a:cubicBezTo>
                  <a:cubicBezTo>
                    <a:pt x="7" y="25"/>
                    <a:pt x="7" y="24"/>
                    <a:pt x="8" y="23"/>
                  </a:cubicBezTo>
                  <a:cubicBezTo>
                    <a:pt x="12" y="18"/>
                    <a:pt x="16" y="14"/>
                    <a:pt x="22" y="11"/>
                  </a:cubicBezTo>
                  <a:cubicBezTo>
                    <a:pt x="34" y="5"/>
                    <a:pt x="49" y="1"/>
                    <a:pt x="68" y="1"/>
                  </a:cubicBezTo>
                  <a:cubicBezTo>
                    <a:pt x="68" y="1"/>
                    <a:pt x="69" y="0"/>
                    <a:pt x="69" y="0"/>
                  </a:cubicBezTo>
                  <a:cubicBezTo>
                    <a:pt x="74" y="0"/>
                    <a:pt x="80" y="0"/>
                    <a:pt x="85" y="1"/>
                  </a:cubicBezTo>
                  <a:cubicBezTo>
                    <a:pt x="85" y="1"/>
                    <a:pt x="86" y="1"/>
                    <a:pt x="86" y="1"/>
                  </a:cubicBezTo>
                  <a:cubicBezTo>
                    <a:pt x="97" y="2"/>
                    <a:pt x="108" y="3"/>
                    <a:pt x="120" y="5"/>
                  </a:cubicBezTo>
                  <a:cubicBezTo>
                    <a:pt x="122" y="6"/>
                    <a:pt x="124" y="6"/>
                    <a:pt x="127" y="7"/>
                  </a:cubicBezTo>
                  <a:cubicBezTo>
                    <a:pt x="142" y="10"/>
                    <a:pt x="159" y="15"/>
                    <a:pt x="177" y="21"/>
                  </a:cubicBezTo>
                  <a:cubicBezTo>
                    <a:pt x="177" y="21"/>
                    <a:pt x="177" y="21"/>
                    <a:pt x="177" y="21"/>
                  </a:cubicBezTo>
                  <a:cubicBezTo>
                    <a:pt x="193" y="28"/>
                    <a:pt x="210" y="35"/>
                    <a:pt x="227" y="43"/>
                  </a:cubicBezTo>
                  <a:cubicBezTo>
                    <a:pt x="229" y="44"/>
                    <a:pt x="230" y="45"/>
                    <a:pt x="231" y="46"/>
                  </a:cubicBezTo>
                  <a:cubicBezTo>
                    <a:pt x="243" y="52"/>
                    <a:pt x="255" y="58"/>
                    <a:pt x="266" y="65"/>
                  </a:cubicBezTo>
                  <a:cubicBezTo>
                    <a:pt x="266" y="65"/>
                    <a:pt x="266" y="65"/>
                    <a:pt x="266" y="65"/>
                  </a:cubicBezTo>
                  <a:cubicBezTo>
                    <a:pt x="286" y="96"/>
                    <a:pt x="305" y="128"/>
                    <a:pt x="323" y="159"/>
                  </a:cubicBezTo>
                  <a:cubicBezTo>
                    <a:pt x="326" y="164"/>
                    <a:pt x="329" y="170"/>
                    <a:pt x="332" y="175"/>
                  </a:cubicBezTo>
                  <a:cubicBezTo>
                    <a:pt x="335" y="181"/>
                    <a:pt x="339" y="187"/>
                    <a:pt x="342" y="193"/>
                  </a:cubicBezTo>
                  <a:cubicBezTo>
                    <a:pt x="348" y="204"/>
                    <a:pt x="354" y="215"/>
                    <a:pt x="361" y="227"/>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8" name="Freeform 51"/>
            <p:cNvSpPr>
              <a:spLocks/>
            </p:cNvSpPr>
            <p:nvPr/>
          </p:nvSpPr>
          <p:spPr bwMode="auto">
            <a:xfrm>
              <a:off x="4388481" y="5646593"/>
              <a:ext cx="141669" cy="93701"/>
            </a:xfrm>
            <a:custGeom>
              <a:avLst/>
              <a:gdLst>
                <a:gd name="T0" fmla="*/ 88 w 295"/>
                <a:gd name="T1" fmla="*/ 108 h 195"/>
                <a:gd name="T2" fmla="*/ 163 w 295"/>
                <a:gd name="T3" fmla="*/ 167 h 195"/>
                <a:gd name="T4" fmla="*/ 221 w 295"/>
                <a:gd name="T5" fmla="*/ 188 h 195"/>
                <a:gd name="T6" fmla="*/ 180 w 295"/>
                <a:gd name="T7" fmla="*/ 143 h 195"/>
                <a:gd name="T8" fmla="*/ 106 w 295"/>
                <a:gd name="T9" fmla="*/ 99 h 195"/>
                <a:gd name="T10" fmla="*/ 115 w 295"/>
                <a:gd name="T11" fmla="*/ 89 h 195"/>
                <a:gd name="T12" fmla="*/ 223 w 295"/>
                <a:gd name="T13" fmla="*/ 153 h 195"/>
                <a:gd name="T14" fmla="*/ 291 w 295"/>
                <a:gd name="T15" fmla="*/ 169 h 195"/>
                <a:gd name="T16" fmla="*/ 237 w 295"/>
                <a:gd name="T17" fmla="*/ 126 h 195"/>
                <a:gd name="T18" fmla="*/ 120 w 295"/>
                <a:gd name="T19" fmla="*/ 79 h 195"/>
                <a:gd name="T20" fmla="*/ 122 w 295"/>
                <a:gd name="T21" fmla="*/ 63 h 195"/>
                <a:gd name="T22" fmla="*/ 205 w 295"/>
                <a:gd name="T23" fmla="*/ 94 h 195"/>
                <a:gd name="T24" fmla="*/ 266 w 295"/>
                <a:gd name="T25" fmla="*/ 97 h 195"/>
                <a:gd name="T26" fmla="*/ 213 w 295"/>
                <a:gd name="T27" fmla="*/ 66 h 195"/>
                <a:gd name="T28" fmla="*/ 118 w 295"/>
                <a:gd name="T29" fmla="*/ 45 h 195"/>
                <a:gd name="T30" fmla="*/ 92 w 295"/>
                <a:gd name="T31" fmla="*/ 3 h 195"/>
                <a:gd name="T32" fmla="*/ 11 w 295"/>
                <a:gd name="T33" fmla="*/ 31 h 195"/>
                <a:gd name="T34" fmla="*/ 36 w 295"/>
                <a:gd name="T35" fmla="*/ 113 h 195"/>
                <a:gd name="T36" fmla="*/ 88 w 295"/>
                <a:gd name="T37" fmla="*/ 10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8" y="108"/>
                  </a:moveTo>
                  <a:cubicBezTo>
                    <a:pt x="110" y="127"/>
                    <a:pt x="146" y="155"/>
                    <a:pt x="163" y="167"/>
                  </a:cubicBezTo>
                  <a:cubicBezTo>
                    <a:pt x="190" y="186"/>
                    <a:pt x="216" y="195"/>
                    <a:pt x="221" y="188"/>
                  </a:cubicBezTo>
                  <a:cubicBezTo>
                    <a:pt x="225" y="182"/>
                    <a:pt x="207" y="161"/>
                    <a:pt x="180" y="143"/>
                  </a:cubicBezTo>
                  <a:cubicBezTo>
                    <a:pt x="164" y="132"/>
                    <a:pt x="131" y="112"/>
                    <a:pt x="106" y="99"/>
                  </a:cubicBezTo>
                  <a:cubicBezTo>
                    <a:pt x="109" y="96"/>
                    <a:pt x="113" y="93"/>
                    <a:pt x="115" y="89"/>
                  </a:cubicBezTo>
                  <a:cubicBezTo>
                    <a:pt x="139" y="107"/>
                    <a:pt x="198" y="140"/>
                    <a:pt x="223" y="153"/>
                  </a:cubicBezTo>
                  <a:cubicBezTo>
                    <a:pt x="257" y="169"/>
                    <a:pt x="287" y="177"/>
                    <a:pt x="291" y="169"/>
                  </a:cubicBezTo>
                  <a:cubicBezTo>
                    <a:pt x="295" y="162"/>
                    <a:pt x="270" y="142"/>
                    <a:pt x="237" y="126"/>
                  </a:cubicBezTo>
                  <a:cubicBezTo>
                    <a:pt x="211" y="113"/>
                    <a:pt x="148" y="87"/>
                    <a:pt x="120" y="79"/>
                  </a:cubicBezTo>
                  <a:cubicBezTo>
                    <a:pt x="121" y="74"/>
                    <a:pt x="122" y="69"/>
                    <a:pt x="122" y="63"/>
                  </a:cubicBezTo>
                  <a:cubicBezTo>
                    <a:pt x="148" y="75"/>
                    <a:pt x="186" y="89"/>
                    <a:pt x="205" y="94"/>
                  </a:cubicBezTo>
                  <a:cubicBezTo>
                    <a:pt x="236" y="104"/>
                    <a:pt x="264" y="105"/>
                    <a:pt x="266" y="97"/>
                  </a:cubicBezTo>
                  <a:cubicBezTo>
                    <a:pt x="268" y="89"/>
                    <a:pt x="245" y="75"/>
                    <a:pt x="213" y="66"/>
                  </a:cubicBezTo>
                  <a:cubicBezTo>
                    <a:pt x="192" y="60"/>
                    <a:pt x="147" y="49"/>
                    <a:pt x="118" y="45"/>
                  </a:cubicBezTo>
                  <a:cubicBezTo>
                    <a:pt x="113" y="32"/>
                    <a:pt x="104" y="17"/>
                    <a:pt x="92" y="3"/>
                  </a:cubicBezTo>
                  <a:cubicBezTo>
                    <a:pt x="52" y="0"/>
                    <a:pt x="22" y="9"/>
                    <a:pt x="11" y="31"/>
                  </a:cubicBezTo>
                  <a:cubicBezTo>
                    <a:pt x="0" y="52"/>
                    <a:pt x="10" y="82"/>
                    <a:pt x="36" y="113"/>
                  </a:cubicBezTo>
                  <a:cubicBezTo>
                    <a:pt x="57" y="114"/>
                    <a:pt x="74" y="112"/>
                    <a:pt x="88" y="10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Freeform 52"/>
            <p:cNvSpPr>
              <a:spLocks/>
            </p:cNvSpPr>
            <p:nvPr/>
          </p:nvSpPr>
          <p:spPr bwMode="auto">
            <a:xfrm>
              <a:off x="4205551" y="5551673"/>
              <a:ext cx="191466" cy="124189"/>
            </a:xfrm>
            <a:custGeom>
              <a:avLst/>
              <a:gdLst>
                <a:gd name="T0" fmla="*/ 166 w 399"/>
                <a:gd name="T1" fmla="*/ 214 h 259"/>
                <a:gd name="T2" fmla="*/ 307 w 399"/>
                <a:gd name="T3" fmla="*/ 256 h 259"/>
                <a:gd name="T4" fmla="*/ 389 w 399"/>
                <a:gd name="T5" fmla="*/ 228 h 259"/>
                <a:gd name="T6" fmla="*/ 363 w 399"/>
                <a:gd name="T7" fmla="*/ 146 h 259"/>
                <a:gd name="T8" fmla="*/ 245 w 399"/>
                <a:gd name="T9" fmla="*/ 58 h 259"/>
                <a:gd name="T10" fmla="*/ 22 w 399"/>
                <a:gd name="T11" fmla="*/ 43 h 259"/>
                <a:gd name="T12" fmla="*/ 166 w 399"/>
                <a:gd name="T13" fmla="*/ 214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66" y="214"/>
                  </a:moveTo>
                  <a:cubicBezTo>
                    <a:pt x="217" y="239"/>
                    <a:pt x="267" y="254"/>
                    <a:pt x="307" y="256"/>
                  </a:cubicBezTo>
                  <a:cubicBezTo>
                    <a:pt x="347" y="259"/>
                    <a:pt x="378" y="250"/>
                    <a:pt x="389" y="228"/>
                  </a:cubicBezTo>
                  <a:cubicBezTo>
                    <a:pt x="399" y="207"/>
                    <a:pt x="389" y="177"/>
                    <a:pt x="363" y="146"/>
                  </a:cubicBezTo>
                  <a:cubicBezTo>
                    <a:pt x="337" y="115"/>
                    <a:pt x="296" y="84"/>
                    <a:pt x="245" y="58"/>
                  </a:cubicBezTo>
                  <a:cubicBezTo>
                    <a:pt x="144" y="7"/>
                    <a:pt x="44" y="0"/>
                    <a:pt x="22" y="43"/>
                  </a:cubicBezTo>
                  <a:cubicBezTo>
                    <a:pt x="0" y="86"/>
                    <a:pt x="65" y="163"/>
                    <a:pt x="166" y="2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Freeform 53"/>
            <p:cNvSpPr>
              <a:spLocks/>
            </p:cNvSpPr>
            <p:nvPr/>
          </p:nvSpPr>
          <p:spPr bwMode="auto">
            <a:xfrm>
              <a:off x="4256975" y="5578503"/>
              <a:ext cx="140043" cy="97359"/>
            </a:xfrm>
            <a:custGeom>
              <a:avLst/>
              <a:gdLst>
                <a:gd name="T0" fmla="*/ 174 w 292"/>
                <a:gd name="T1" fmla="*/ 155 h 203"/>
                <a:gd name="T2" fmla="*/ 82 w 292"/>
                <a:gd name="T3" fmla="*/ 131 h 203"/>
                <a:gd name="T4" fmla="*/ 30 w 292"/>
                <a:gd name="T5" fmla="*/ 97 h 203"/>
                <a:gd name="T6" fmla="*/ 91 w 292"/>
                <a:gd name="T7" fmla="*/ 102 h 203"/>
                <a:gd name="T8" fmla="*/ 171 w 292"/>
                <a:gd name="T9" fmla="*/ 136 h 203"/>
                <a:gd name="T10" fmla="*/ 173 w 292"/>
                <a:gd name="T11" fmla="*/ 123 h 203"/>
                <a:gd name="T12" fmla="*/ 57 w 292"/>
                <a:gd name="T13" fmla="*/ 73 h 203"/>
                <a:gd name="T14" fmla="*/ 4 w 292"/>
                <a:gd name="T15" fmla="*/ 29 h 203"/>
                <a:gd name="T16" fmla="*/ 71 w 292"/>
                <a:gd name="T17" fmla="*/ 47 h 203"/>
                <a:gd name="T18" fmla="*/ 178 w 292"/>
                <a:gd name="T19" fmla="*/ 113 h 203"/>
                <a:gd name="T20" fmla="*/ 190 w 292"/>
                <a:gd name="T21" fmla="*/ 103 h 203"/>
                <a:gd name="T22" fmla="*/ 115 w 292"/>
                <a:gd name="T23" fmla="*/ 54 h 203"/>
                <a:gd name="T24" fmla="*/ 77 w 292"/>
                <a:gd name="T25" fmla="*/ 6 h 203"/>
                <a:gd name="T26" fmla="*/ 133 w 292"/>
                <a:gd name="T27" fmla="*/ 30 h 203"/>
                <a:gd name="T28" fmla="*/ 207 w 292"/>
                <a:gd name="T29" fmla="*/ 95 h 203"/>
                <a:gd name="T30" fmla="*/ 256 w 292"/>
                <a:gd name="T31" fmla="*/ 90 h 203"/>
                <a:gd name="T32" fmla="*/ 282 w 292"/>
                <a:gd name="T33" fmla="*/ 172 h 203"/>
                <a:gd name="T34" fmla="*/ 200 w 292"/>
                <a:gd name="T35" fmla="*/ 200 h 203"/>
                <a:gd name="T36" fmla="*/ 174 w 292"/>
                <a:gd name="T37" fmla="*/ 15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03">
                  <a:moveTo>
                    <a:pt x="174" y="155"/>
                  </a:moveTo>
                  <a:cubicBezTo>
                    <a:pt x="145" y="150"/>
                    <a:pt x="102" y="138"/>
                    <a:pt x="82" y="131"/>
                  </a:cubicBezTo>
                  <a:cubicBezTo>
                    <a:pt x="51" y="120"/>
                    <a:pt x="28" y="105"/>
                    <a:pt x="30" y="97"/>
                  </a:cubicBezTo>
                  <a:cubicBezTo>
                    <a:pt x="33" y="89"/>
                    <a:pt x="60" y="92"/>
                    <a:pt x="91" y="102"/>
                  </a:cubicBezTo>
                  <a:cubicBezTo>
                    <a:pt x="109" y="109"/>
                    <a:pt x="145" y="123"/>
                    <a:pt x="171" y="136"/>
                  </a:cubicBezTo>
                  <a:cubicBezTo>
                    <a:pt x="171" y="131"/>
                    <a:pt x="172" y="127"/>
                    <a:pt x="173" y="123"/>
                  </a:cubicBezTo>
                  <a:cubicBezTo>
                    <a:pt x="144" y="114"/>
                    <a:pt x="83" y="87"/>
                    <a:pt x="57" y="73"/>
                  </a:cubicBezTo>
                  <a:cubicBezTo>
                    <a:pt x="24" y="56"/>
                    <a:pt x="0" y="36"/>
                    <a:pt x="4" y="29"/>
                  </a:cubicBezTo>
                  <a:cubicBezTo>
                    <a:pt x="8" y="22"/>
                    <a:pt x="38" y="30"/>
                    <a:pt x="71" y="47"/>
                  </a:cubicBezTo>
                  <a:cubicBezTo>
                    <a:pt x="97" y="60"/>
                    <a:pt x="155" y="95"/>
                    <a:pt x="178" y="113"/>
                  </a:cubicBezTo>
                  <a:cubicBezTo>
                    <a:pt x="181" y="109"/>
                    <a:pt x="185" y="106"/>
                    <a:pt x="190" y="103"/>
                  </a:cubicBezTo>
                  <a:cubicBezTo>
                    <a:pt x="164" y="88"/>
                    <a:pt x="131" y="66"/>
                    <a:pt x="115" y="54"/>
                  </a:cubicBezTo>
                  <a:cubicBezTo>
                    <a:pt x="89" y="34"/>
                    <a:pt x="72" y="13"/>
                    <a:pt x="77" y="6"/>
                  </a:cubicBezTo>
                  <a:cubicBezTo>
                    <a:pt x="82" y="0"/>
                    <a:pt x="107" y="10"/>
                    <a:pt x="133" y="30"/>
                  </a:cubicBezTo>
                  <a:cubicBezTo>
                    <a:pt x="151" y="43"/>
                    <a:pt x="186" y="74"/>
                    <a:pt x="207" y="95"/>
                  </a:cubicBezTo>
                  <a:cubicBezTo>
                    <a:pt x="220" y="91"/>
                    <a:pt x="237" y="89"/>
                    <a:pt x="256" y="90"/>
                  </a:cubicBezTo>
                  <a:cubicBezTo>
                    <a:pt x="282" y="121"/>
                    <a:pt x="292" y="151"/>
                    <a:pt x="282" y="172"/>
                  </a:cubicBezTo>
                  <a:cubicBezTo>
                    <a:pt x="271" y="194"/>
                    <a:pt x="240" y="203"/>
                    <a:pt x="200" y="200"/>
                  </a:cubicBezTo>
                  <a:cubicBezTo>
                    <a:pt x="187" y="185"/>
                    <a:pt x="178" y="169"/>
                    <a:pt x="174" y="155"/>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Freeform 54"/>
            <p:cNvSpPr>
              <a:spLocks/>
            </p:cNvSpPr>
            <p:nvPr/>
          </p:nvSpPr>
          <p:spPr bwMode="auto">
            <a:xfrm>
              <a:off x="4282788" y="5656146"/>
              <a:ext cx="124392" cy="191669"/>
            </a:xfrm>
            <a:custGeom>
              <a:avLst/>
              <a:gdLst>
                <a:gd name="T0" fmla="*/ 58 w 259"/>
                <a:gd name="T1" fmla="*/ 155 h 399"/>
                <a:gd name="T2" fmla="*/ 146 w 259"/>
                <a:gd name="T3" fmla="*/ 36 h 399"/>
                <a:gd name="T4" fmla="*/ 228 w 259"/>
                <a:gd name="T5" fmla="*/ 11 h 399"/>
                <a:gd name="T6" fmla="*/ 256 w 259"/>
                <a:gd name="T7" fmla="*/ 92 h 399"/>
                <a:gd name="T8" fmla="*/ 214 w 259"/>
                <a:gd name="T9" fmla="*/ 233 h 399"/>
                <a:gd name="T10" fmla="*/ 43 w 259"/>
                <a:gd name="T11" fmla="*/ 377 h 399"/>
                <a:gd name="T12" fmla="*/ 58 w 259"/>
                <a:gd name="T13" fmla="*/ 155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58" y="155"/>
                  </a:moveTo>
                  <a:cubicBezTo>
                    <a:pt x="83" y="104"/>
                    <a:pt x="115" y="62"/>
                    <a:pt x="146" y="36"/>
                  </a:cubicBezTo>
                  <a:cubicBezTo>
                    <a:pt x="177" y="10"/>
                    <a:pt x="207" y="0"/>
                    <a:pt x="228" y="11"/>
                  </a:cubicBezTo>
                  <a:cubicBezTo>
                    <a:pt x="250" y="22"/>
                    <a:pt x="259" y="52"/>
                    <a:pt x="256" y="92"/>
                  </a:cubicBezTo>
                  <a:cubicBezTo>
                    <a:pt x="254" y="132"/>
                    <a:pt x="239" y="183"/>
                    <a:pt x="214" y="233"/>
                  </a:cubicBezTo>
                  <a:cubicBezTo>
                    <a:pt x="163" y="334"/>
                    <a:pt x="86" y="399"/>
                    <a:pt x="43" y="377"/>
                  </a:cubicBezTo>
                  <a:cubicBezTo>
                    <a:pt x="0" y="355"/>
                    <a:pt x="7" y="256"/>
                    <a:pt x="58" y="15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Freeform 55"/>
            <p:cNvSpPr>
              <a:spLocks/>
            </p:cNvSpPr>
            <p:nvPr/>
          </p:nvSpPr>
          <p:spPr bwMode="auto">
            <a:xfrm>
              <a:off x="4313480" y="5656146"/>
              <a:ext cx="93701" cy="141669"/>
            </a:xfrm>
            <a:custGeom>
              <a:avLst/>
              <a:gdLst>
                <a:gd name="T0" fmla="*/ 88 w 195"/>
                <a:gd name="T1" fmla="*/ 88 h 295"/>
                <a:gd name="T2" fmla="*/ 28 w 195"/>
                <a:gd name="T3" fmla="*/ 163 h 295"/>
                <a:gd name="T4" fmla="*/ 7 w 195"/>
                <a:gd name="T5" fmla="*/ 221 h 295"/>
                <a:gd name="T6" fmla="*/ 53 w 195"/>
                <a:gd name="T7" fmla="*/ 180 h 295"/>
                <a:gd name="T8" fmla="*/ 96 w 195"/>
                <a:gd name="T9" fmla="*/ 106 h 295"/>
                <a:gd name="T10" fmla="*/ 106 w 195"/>
                <a:gd name="T11" fmla="*/ 115 h 295"/>
                <a:gd name="T12" fmla="*/ 43 w 195"/>
                <a:gd name="T13" fmla="*/ 223 h 295"/>
                <a:gd name="T14" fmla="*/ 26 w 195"/>
                <a:gd name="T15" fmla="*/ 291 h 295"/>
                <a:gd name="T16" fmla="*/ 69 w 195"/>
                <a:gd name="T17" fmla="*/ 237 h 295"/>
                <a:gd name="T18" fmla="*/ 116 w 195"/>
                <a:gd name="T19" fmla="*/ 120 h 295"/>
                <a:gd name="T20" fmla="*/ 132 w 195"/>
                <a:gd name="T21" fmla="*/ 122 h 295"/>
                <a:gd name="T22" fmla="*/ 101 w 195"/>
                <a:gd name="T23" fmla="*/ 205 h 295"/>
                <a:gd name="T24" fmla="*/ 98 w 195"/>
                <a:gd name="T25" fmla="*/ 266 h 295"/>
                <a:gd name="T26" fmla="*/ 129 w 195"/>
                <a:gd name="T27" fmla="*/ 213 h 295"/>
                <a:gd name="T28" fmla="*/ 150 w 195"/>
                <a:gd name="T29" fmla="*/ 118 h 295"/>
                <a:gd name="T30" fmla="*/ 192 w 195"/>
                <a:gd name="T31" fmla="*/ 92 h 295"/>
                <a:gd name="T32" fmla="*/ 164 w 195"/>
                <a:gd name="T33" fmla="*/ 11 h 295"/>
                <a:gd name="T34" fmla="*/ 82 w 195"/>
                <a:gd name="T35" fmla="*/ 36 h 295"/>
                <a:gd name="T36" fmla="*/ 88 w 195"/>
                <a:gd name="T37" fmla="*/ 8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5">
                  <a:moveTo>
                    <a:pt x="88" y="88"/>
                  </a:moveTo>
                  <a:cubicBezTo>
                    <a:pt x="68" y="110"/>
                    <a:pt x="40" y="146"/>
                    <a:pt x="28" y="163"/>
                  </a:cubicBezTo>
                  <a:cubicBezTo>
                    <a:pt x="10" y="190"/>
                    <a:pt x="0" y="216"/>
                    <a:pt x="7" y="221"/>
                  </a:cubicBezTo>
                  <a:cubicBezTo>
                    <a:pt x="14" y="225"/>
                    <a:pt x="34" y="207"/>
                    <a:pt x="53" y="180"/>
                  </a:cubicBezTo>
                  <a:cubicBezTo>
                    <a:pt x="63" y="164"/>
                    <a:pt x="83" y="131"/>
                    <a:pt x="96" y="106"/>
                  </a:cubicBezTo>
                  <a:cubicBezTo>
                    <a:pt x="99" y="109"/>
                    <a:pt x="103" y="113"/>
                    <a:pt x="106" y="115"/>
                  </a:cubicBezTo>
                  <a:cubicBezTo>
                    <a:pt x="88" y="139"/>
                    <a:pt x="55" y="198"/>
                    <a:pt x="43" y="223"/>
                  </a:cubicBezTo>
                  <a:cubicBezTo>
                    <a:pt x="26" y="257"/>
                    <a:pt x="19" y="287"/>
                    <a:pt x="26" y="291"/>
                  </a:cubicBezTo>
                  <a:cubicBezTo>
                    <a:pt x="33" y="295"/>
                    <a:pt x="53" y="270"/>
                    <a:pt x="69" y="237"/>
                  </a:cubicBezTo>
                  <a:cubicBezTo>
                    <a:pt x="82" y="211"/>
                    <a:pt x="108" y="148"/>
                    <a:pt x="116" y="120"/>
                  </a:cubicBezTo>
                  <a:cubicBezTo>
                    <a:pt x="121" y="121"/>
                    <a:pt x="126" y="122"/>
                    <a:pt x="132" y="122"/>
                  </a:cubicBezTo>
                  <a:cubicBezTo>
                    <a:pt x="120" y="148"/>
                    <a:pt x="106" y="186"/>
                    <a:pt x="101" y="205"/>
                  </a:cubicBezTo>
                  <a:cubicBezTo>
                    <a:pt x="91" y="236"/>
                    <a:pt x="90" y="264"/>
                    <a:pt x="98" y="266"/>
                  </a:cubicBezTo>
                  <a:cubicBezTo>
                    <a:pt x="106" y="268"/>
                    <a:pt x="120" y="245"/>
                    <a:pt x="129" y="213"/>
                  </a:cubicBezTo>
                  <a:cubicBezTo>
                    <a:pt x="136" y="192"/>
                    <a:pt x="146" y="147"/>
                    <a:pt x="150" y="118"/>
                  </a:cubicBezTo>
                  <a:cubicBezTo>
                    <a:pt x="163" y="113"/>
                    <a:pt x="178" y="104"/>
                    <a:pt x="192" y="92"/>
                  </a:cubicBezTo>
                  <a:cubicBezTo>
                    <a:pt x="195" y="52"/>
                    <a:pt x="186" y="22"/>
                    <a:pt x="164" y="11"/>
                  </a:cubicBezTo>
                  <a:cubicBezTo>
                    <a:pt x="143" y="0"/>
                    <a:pt x="113" y="10"/>
                    <a:pt x="82" y="36"/>
                  </a:cubicBezTo>
                  <a:cubicBezTo>
                    <a:pt x="81" y="57"/>
                    <a:pt x="83" y="74"/>
                    <a:pt x="88" y="8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3" name="Freeform 56"/>
            <p:cNvSpPr>
              <a:spLocks/>
            </p:cNvSpPr>
            <p:nvPr/>
          </p:nvSpPr>
          <p:spPr bwMode="auto">
            <a:xfrm>
              <a:off x="4354740" y="5623626"/>
              <a:ext cx="76830" cy="76830"/>
            </a:xfrm>
            <a:custGeom>
              <a:avLst/>
              <a:gdLst>
                <a:gd name="T0" fmla="*/ 18 w 160"/>
                <a:gd name="T1" fmla="*/ 48 h 160"/>
                <a:gd name="T2" fmla="*/ 49 w 160"/>
                <a:gd name="T3" fmla="*/ 143 h 160"/>
                <a:gd name="T4" fmla="*/ 143 w 160"/>
                <a:gd name="T5" fmla="*/ 111 h 160"/>
                <a:gd name="T6" fmla="*/ 112 w 160"/>
                <a:gd name="T7" fmla="*/ 17 h 160"/>
                <a:gd name="T8" fmla="*/ 18 w 160"/>
                <a:gd name="T9" fmla="*/ 48 h 160"/>
              </a:gdLst>
              <a:ahLst/>
              <a:cxnLst>
                <a:cxn ang="0">
                  <a:pos x="T0" y="T1"/>
                </a:cxn>
                <a:cxn ang="0">
                  <a:pos x="T2" y="T3"/>
                </a:cxn>
                <a:cxn ang="0">
                  <a:pos x="T4" y="T5"/>
                </a:cxn>
                <a:cxn ang="0">
                  <a:pos x="T6" y="T7"/>
                </a:cxn>
                <a:cxn ang="0">
                  <a:pos x="T8" y="T9"/>
                </a:cxn>
              </a:cxnLst>
              <a:rect l="0" t="0" r="r" b="b"/>
              <a:pathLst>
                <a:path w="160" h="160">
                  <a:moveTo>
                    <a:pt x="18" y="48"/>
                  </a:moveTo>
                  <a:cubicBezTo>
                    <a:pt x="0" y="83"/>
                    <a:pt x="14" y="125"/>
                    <a:pt x="49" y="143"/>
                  </a:cubicBezTo>
                  <a:cubicBezTo>
                    <a:pt x="83" y="160"/>
                    <a:pt x="125" y="146"/>
                    <a:pt x="143" y="111"/>
                  </a:cubicBezTo>
                  <a:cubicBezTo>
                    <a:pt x="160" y="77"/>
                    <a:pt x="147" y="35"/>
                    <a:pt x="112" y="17"/>
                  </a:cubicBezTo>
                  <a:cubicBezTo>
                    <a:pt x="77" y="0"/>
                    <a:pt x="35" y="13"/>
                    <a:pt x="18" y="48"/>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Freeform 57"/>
            <p:cNvSpPr>
              <a:spLocks/>
            </p:cNvSpPr>
            <p:nvPr/>
          </p:nvSpPr>
          <p:spPr bwMode="auto">
            <a:xfrm>
              <a:off x="4100875" y="5919768"/>
              <a:ext cx="108538" cy="197767"/>
            </a:xfrm>
            <a:custGeom>
              <a:avLst/>
              <a:gdLst>
                <a:gd name="T0" fmla="*/ 201 w 226"/>
                <a:gd name="T1" fmla="*/ 183 h 412"/>
                <a:gd name="T2" fmla="*/ 222 w 226"/>
                <a:gd name="T3" fmla="*/ 329 h 412"/>
                <a:gd name="T4" fmla="*/ 182 w 226"/>
                <a:gd name="T5" fmla="*/ 405 h 412"/>
                <a:gd name="T6" fmla="*/ 105 w 226"/>
                <a:gd name="T7" fmla="*/ 367 h 412"/>
                <a:gd name="T8" fmla="*/ 35 w 226"/>
                <a:gd name="T9" fmla="*/ 237 h 412"/>
                <a:gd name="T10" fmla="*/ 54 w 226"/>
                <a:gd name="T11" fmla="*/ 15 h 412"/>
                <a:gd name="T12" fmla="*/ 201 w 226"/>
                <a:gd name="T13" fmla="*/ 183 h 412"/>
              </a:gdLst>
              <a:ahLst/>
              <a:cxnLst>
                <a:cxn ang="0">
                  <a:pos x="T0" y="T1"/>
                </a:cxn>
                <a:cxn ang="0">
                  <a:pos x="T2" y="T3"/>
                </a:cxn>
                <a:cxn ang="0">
                  <a:pos x="T4" y="T5"/>
                </a:cxn>
                <a:cxn ang="0">
                  <a:pos x="T6" y="T7"/>
                </a:cxn>
                <a:cxn ang="0">
                  <a:pos x="T8" y="T9"/>
                </a:cxn>
                <a:cxn ang="0">
                  <a:pos x="T10" y="T11"/>
                </a:cxn>
                <a:cxn ang="0">
                  <a:pos x="T12" y="T13"/>
                </a:cxn>
              </a:cxnLst>
              <a:rect l="0" t="0" r="r" b="b"/>
              <a:pathLst>
                <a:path w="226" h="412">
                  <a:moveTo>
                    <a:pt x="201" y="183"/>
                  </a:moveTo>
                  <a:cubicBezTo>
                    <a:pt x="219" y="237"/>
                    <a:pt x="226" y="289"/>
                    <a:pt x="222" y="329"/>
                  </a:cubicBezTo>
                  <a:cubicBezTo>
                    <a:pt x="219" y="369"/>
                    <a:pt x="205" y="397"/>
                    <a:pt x="182" y="405"/>
                  </a:cubicBezTo>
                  <a:cubicBezTo>
                    <a:pt x="159" y="412"/>
                    <a:pt x="132" y="398"/>
                    <a:pt x="105" y="367"/>
                  </a:cubicBezTo>
                  <a:cubicBezTo>
                    <a:pt x="78" y="337"/>
                    <a:pt x="53" y="291"/>
                    <a:pt x="35" y="237"/>
                  </a:cubicBezTo>
                  <a:cubicBezTo>
                    <a:pt x="0" y="130"/>
                    <a:pt x="8" y="30"/>
                    <a:pt x="54" y="15"/>
                  </a:cubicBezTo>
                  <a:cubicBezTo>
                    <a:pt x="100" y="0"/>
                    <a:pt x="166" y="75"/>
                    <a:pt x="201" y="183"/>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5" name="Freeform 58"/>
            <p:cNvSpPr>
              <a:spLocks/>
            </p:cNvSpPr>
            <p:nvPr/>
          </p:nvSpPr>
          <p:spPr bwMode="auto">
            <a:xfrm>
              <a:off x="4120591" y="5970785"/>
              <a:ext cx="86790" cy="146750"/>
            </a:xfrm>
            <a:custGeom>
              <a:avLst/>
              <a:gdLst>
                <a:gd name="T0" fmla="*/ 141 w 181"/>
                <a:gd name="T1" fmla="*/ 190 h 306"/>
                <a:gd name="T2" fmla="*/ 130 w 181"/>
                <a:gd name="T3" fmla="*/ 95 h 306"/>
                <a:gd name="T4" fmla="*/ 104 w 181"/>
                <a:gd name="T5" fmla="*/ 39 h 306"/>
                <a:gd name="T6" fmla="*/ 101 w 181"/>
                <a:gd name="T7" fmla="*/ 100 h 306"/>
                <a:gd name="T8" fmla="*/ 122 w 181"/>
                <a:gd name="T9" fmla="*/ 184 h 306"/>
                <a:gd name="T10" fmla="*/ 108 w 181"/>
                <a:gd name="T11" fmla="*/ 184 h 306"/>
                <a:gd name="T12" fmla="*/ 77 w 181"/>
                <a:gd name="T13" fmla="*/ 62 h 306"/>
                <a:gd name="T14" fmla="*/ 41 w 181"/>
                <a:gd name="T15" fmla="*/ 3 h 306"/>
                <a:gd name="T16" fmla="*/ 49 w 181"/>
                <a:gd name="T17" fmla="*/ 72 h 306"/>
                <a:gd name="T18" fmla="*/ 98 w 181"/>
                <a:gd name="T19" fmla="*/ 188 h 306"/>
                <a:gd name="T20" fmla="*/ 86 w 181"/>
                <a:gd name="T21" fmla="*/ 198 h 306"/>
                <a:gd name="T22" fmla="*/ 49 w 181"/>
                <a:gd name="T23" fmla="*/ 117 h 306"/>
                <a:gd name="T24" fmla="*/ 8 w 181"/>
                <a:gd name="T25" fmla="*/ 72 h 306"/>
                <a:gd name="T26" fmla="*/ 23 w 181"/>
                <a:gd name="T27" fmla="*/ 131 h 306"/>
                <a:gd name="T28" fmla="*/ 76 w 181"/>
                <a:gd name="T29" fmla="*/ 213 h 306"/>
                <a:gd name="T30" fmla="*/ 64 w 181"/>
                <a:gd name="T31" fmla="*/ 261 h 306"/>
                <a:gd name="T32" fmla="*/ 141 w 181"/>
                <a:gd name="T33" fmla="*/ 299 h 306"/>
                <a:gd name="T34" fmla="*/ 181 w 181"/>
                <a:gd name="T35" fmla="*/ 223 h 306"/>
                <a:gd name="T36" fmla="*/ 141 w 181"/>
                <a:gd name="T37" fmla="*/ 19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141" y="190"/>
                  </a:moveTo>
                  <a:cubicBezTo>
                    <a:pt x="139" y="160"/>
                    <a:pt x="134" y="116"/>
                    <a:pt x="130" y="95"/>
                  </a:cubicBezTo>
                  <a:cubicBezTo>
                    <a:pt x="124" y="63"/>
                    <a:pt x="112" y="38"/>
                    <a:pt x="104" y="39"/>
                  </a:cubicBezTo>
                  <a:cubicBezTo>
                    <a:pt x="96" y="41"/>
                    <a:pt x="95" y="68"/>
                    <a:pt x="101" y="100"/>
                  </a:cubicBezTo>
                  <a:cubicBezTo>
                    <a:pt x="104" y="119"/>
                    <a:pt x="113" y="156"/>
                    <a:pt x="122" y="184"/>
                  </a:cubicBezTo>
                  <a:cubicBezTo>
                    <a:pt x="117" y="183"/>
                    <a:pt x="113" y="183"/>
                    <a:pt x="108" y="184"/>
                  </a:cubicBezTo>
                  <a:cubicBezTo>
                    <a:pt x="104" y="155"/>
                    <a:pt x="86" y="90"/>
                    <a:pt x="77" y="62"/>
                  </a:cubicBezTo>
                  <a:cubicBezTo>
                    <a:pt x="65" y="27"/>
                    <a:pt x="49" y="0"/>
                    <a:pt x="41" y="3"/>
                  </a:cubicBezTo>
                  <a:cubicBezTo>
                    <a:pt x="33" y="6"/>
                    <a:pt x="37" y="37"/>
                    <a:pt x="49" y="72"/>
                  </a:cubicBezTo>
                  <a:cubicBezTo>
                    <a:pt x="58" y="99"/>
                    <a:pt x="84" y="162"/>
                    <a:pt x="98" y="188"/>
                  </a:cubicBezTo>
                  <a:cubicBezTo>
                    <a:pt x="94" y="190"/>
                    <a:pt x="90" y="193"/>
                    <a:pt x="86" y="198"/>
                  </a:cubicBezTo>
                  <a:cubicBezTo>
                    <a:pt x="75" y="170"/>
                    <a:pt x="58" y="134"/>
                    <a:pt x="49" y="117"/>
                  </a:cubicBezTo>
                  <a:cubicBezTo>
                    <a:pt x="33" y="88"/>
                    <a:pt x="15" y="68"/>
                    <a:pt x="8" y="72"/>
                  </a:cubicBezTo>
                  <a:cubicBezTo>
                    <a:pt x="0" y="76"/>
                    <a:pt x="7" y="102"/>
                    <a:pt x="23" y="131"/>
                  </a:cubicBezTo>
                  <a:cubicBezTo>
                    <a:pt x="33" y="150"/>
                    <a:pt x="58" y="190"/>
                    <a:pt x="76" y="213"/>
                  </a:cubicBezTo>
                  <a:cubicBezTo>
                    <a:pt x="70" y="226"/>
                    <a:pt x="66" y="242"/>
                    <a:pt x="64" y="261"/>
                  </a:cubicBezTo>
                  <a:cubicBezTo>
                    <a:pt x="91" y="292"/>
                    <a:pt x="118" y="306"/>
                    <a:pt x="141" y="299"/>
                  </a:cubicBezTo>
                  <a:cubicBezTo>
                    <a:pt x="164" y="291"/>
                    <a:pt x="178" y="263"/>
                    <a:pt x="181" y="223"/>
                  </a:cubicBezTo>
                  <a:cubicBezTo>
                    <a:pt x="168" y="208"/>
                    <a:pt x="154" y="196"/>
                    <a:pt x="141" y="19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6" name="Freeform 59"/>
            <p:cNvSpPr>
              <a:spLocks/>
            </p:cNvSpPr>
            <p:nvPr/>
          </p:nvSpPr>
          <p:spPr bwMode="auto">
            <a:xfrm>
              <a:off x="4186242" y="6027290"/>
              <a:ext cx="197970" cy="108538"/>
            </a:xfrm>
            <a:custGeom>
              <a:avLst/>
              <a:gdLst>
                <a:gd name="T0" fmla="*/ 229 w 412"/>
                <a:gd name="T1" fmla="*/ 202 h 226"/>
                <a:gd name="T2" fmla="*/ 83 w 412"/>
                <a:gd name="T3" fmla="*/ 223 h 226"/>
                <a:gd name="T4" fmla="*/ 7 w 412"/>
                <a:gd name="T5" fmla="*/ 183 h 226"/>
                <a:gd name="T6" fmla="*/ 45 w 412"/>
                <a:gd name="T7" fmla="*/ 106 h 226"/>
                <a:gd name="T8" fmla="*/ 175 w 412"/>
                <a:gd name="T9" fmla="*/ 36 h 226"/>
                <a:gd name="T10" fmla="*/ 397 w 412"/>
                <a:gd name="T11" fmla="*/ 55 h 226"/>
                <a:gd name="T12" fmla="*/ 229 w 412"/>
                <a:gd name="T13" fmla="*/ 202 h 226"/>
              </a:gdLst>
              <a:ahLst/>
              <a:cxnLst>
                <a:cxn ang="0">
                  <a:pos x="T0" y="T1"/>
                </a:cxn>
                <a:cxn ang="0">
                  <a:pos x="T2" y="T3"/>
                </a:cxn>
                <a:cxn ang="0">
                  <a:pos x="T4" y="T5"/>
                </a:cxn>
                <a:cxn ang="0">
                  <a:pos x="T6" y="T7"/>
                </a:cxn>
                <a:cxn ang="0">
                  <a:pos x="T8" y="T9"/>
                </a:cxn>
                <a:cxn ang="0">
                  <a:pos x="T10" y="T11"/>
                </a:cxn>
                <a:cxn ang="0">
                  <a:pos x="T12" y="T13"/>
                </a:cxn>
              </a:cxnLst>
              <a:rect l="0" t="0" r="r" b="b"/>
              <a:pathLst>
                <a:path w="412" h="226">
                  <a:moveTo>
                    <a:pt x="229" y="202"/>
                  </a:moveTo>
                  <a:cubicBezTo>
                    <a:pt x="175" y="219"/>
                    <a:pt x="123" y="226"/>
                    <a:pt x="83" y="223"/>
                  </a:cubicBezTo>
                  <a:cubicBezTo>
                    <a:pt x="43" y="219"/>
                    <a:pt x="15" y="206"/>
                    <a:pt x="7" y="183"/>
                  </a:cubicBezTo>
                  <a:cubicBezTo>
                    <a:pt x="0" y="160"/>
                    <a:pt x="14" y="132"/>
                    <a:pt x="45" y="106"/>
                  </a:cubicBezTo>
                  <a:cubicBezTo>
                    <a:pt x="75" y="79"/>
                    <a:pt x="121" y="53"/>
                    <a:pt x="175" y="36"/>
                  </a:cubicBezTo>
                  <a:cubicBezTo>
                    <a:pt x="282" y="0"/>
                    <a:pt x="382" y="9"/>
                    <a:pt x="397" y="55"/>
                  </a:cubicBezTo>
                  <a:cubicBezTo>
                    <a:pt x="412" y="101"/>
                    <a:pt x="337" y="166"/>
                    <a:pt x="229" y="20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Freeform 60"/>
            <p:cNvSpPr>
              <a:spLocks/>
            </p:cNvSpPr>
            <p:nvPr/>
          </p:nvSpPr>
          <p:spPr bwMode="auto">
            <a:xfrm>
              <a:off x="4186242" y="6047615"/>
              <a:ext cx="146953" cy="86790"/>
            </a:xfrm>
            <a:custGeom>
              <a:avLst/>
              <a:gdLst>
                <a:gd name="T0" fmla="*/ 116 w 306"/>
                <a:gd name="T1" fmla="*/ 140 h 181"/>
                <a:gd name="T2" fmla="*/ 211 w 306"/>
                <a:gd name="T3" fmla="*/ 129 h 181"/>
                <a:gd name="T4" fmla="*/ 267 w 306"/>
                <a:gd name="T5" fmla="*/ 104 h 181"/>
                <a:gd name="T6" fmla="*/ 206 w 306"/>
                <a:gd name="T7" fmla="*/ 100 h 181"/>
                <a:gd name="T8" fmla="*/ 122 w 306"/>
                <a:gd name="T9" fmla="*/ 122 h 181"/>
                <a:gd name="T10" fmla="*/ 122 w 306"/>
                <a:gd name="T11" fmla="*/ 108 h 181"/>
                <a:gd name="T12" fmla="*/ 244 w 306"/>
                <a:gd name="T13" fmla="*/ 76 h 181"/>
                <a:gd name="T14" fmla="*/ 303 w 306"/>
                <a:gd name="T15" fmla="*/ 40 h 181"/>
                <a:gd name="T16" fmla="*/ 234 w 306"/>
                <a:gd name="T17" fmla="*/ 48 h 181"/>
                <a:gd name="T18" fmla="*/ 118 w 306"/>
                <a:gd name="T19" fmla="*/ 98 h 181"/>
                <a:gd name="T20" fmla="*/ 108 w 306"/>
                <a:gd name="T21" fmla="*/ 85 h 181"/>
                <a:gd name="T22" fmla="*/ 189 w 306"/>
                <a:gd name="T23" fmla="*/ 48 h 181"/>
                <a:gd name="T24" fmla="*/ 234 w 306"/>
                <a:gd name="T25" fmla="*/ 7 h 181"/>
                <a:gd name="T26" fmla="*/ 175 w 306"/>
                <a:gd name="T27" fmla="*/ 22 h 181"/>
                <a:gd name="T28" fmla="*/ 93 w 306"/>
                <a:gd name="T29" fmla="*/ 75 h 181"/>
                <a:gd name="T30" fmla="*/ 45 w 306"/>
                <a:gd name="T31" fmla="*/ 64 h 181"/>
                <a:gd name="T32" fmla="*/ 7 w 306"/>
                <a:gd name="T33" fmla="*/ 141 h 181"/>
                <a:gd name="T34" fmla="*/ 83 w 306"/>
                <a:gd name="T35" fmla="*/ 181 h 181"/>
                <a:gd name="T36" fmla="*/ 116 w 306"/>
                <a:gd name="T37" fmla="*/ 14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81">
                  <a:moveTo>
                    <a:pt x="116" y="140"/>
                  </a:moveTo>
                  <a:cubicBezTo>
                    <a:pt x="146" y="139"/>
                    <a:pt x="190" y="133"/>
                    <a:pt x="211" y="129"/>
                  </a:cubicBezTo>
                  <a:cubicBezTo>
                    <a:pt x="243" y="123"/>
                    <a:pt x="268" y="112"/>
                    <a:pt x="267" y="104"/>
                  </a:cubicBezTo>
                  <a:cubicBezTo>
                    <a:pt x="265" y="96"/>
                    <a:pt x="238" y="94"/>
                    <a:pt x="206" y="100"/>
                  </a:cubicBezTo>
                  <a:cubicBezTo>
                    <a:pt x="187" y="104"/>
                    <a:pt x="150" y="113"/>
                    <a:pt x="122" y="122"/>
                  </a:cubicBezTo>
                  <a:cubicBezTo>
                    <a:pt x="123" y="117"/>
                    <a:pt x="123" y="112"/>
                    <a:pt x="122" y="108"/>
                  </a:cubicBezTo>
                  <a:cubicBezTo>
                    <a:pt x="151" y="104"/>
                    <a:pt x="216" y="86"/>
                    <a:pt x="244" y="76"/>
                  </a:cubicBezTo>
                  <a:cubicBezTo>
                    <a:pt x="279" y="64"/>
                    <a:pt x="306" y="48"/>
                    <a:pt x="303" y="40"/>
                  </a:cubicBezTo>
                  <a:cubicBezTo>
                    <a:pt x="300" y="33"/>
                    <a:pt x="269" y="36"/>
                    <a:pt x="234" y="48"/>
                  </a:cubicBezTo>
                  <a:cubicBezTo>
                    <a:pt x="207" y="58"/>
                    <a:pt x="144" y="83"/>
                    <a:pt x="118" y="98"/>
                  </a:cubicBezTo>
                  <a:cubicBezTo>
                    <a:pt x="116" y="93"/>
                    <a:pt x="113" y="89"/>
                    <a:pt x="108" y="85"/>
                  </a:cubicBezTo>
                  <a:cubicBezTo>
                    <a:pt x="136" y="75"/>
                    <a:pt x="172" y="58"/>
                    <a:pt x="189" y="48"/>
                  </a:cubicBezTo>
                  <a:cubicBezTo>
                    <a:pt x="218" y="33"/>
                    <a:pt x="238" y="14"/>
                    <a:pt x="234" y="7"/>
                  </a:cubicBezTo>
                  <a:cubicBezTo>
                    <a:pt x="230" y="0"/>
                    <a:pt x="204" y="7"/>
                    <a:pt x="175" y="22"/>
                  </a:cubicBezTo>
                  <a:cubicBezTo>
                    <a:pt x="156" y="33"/>
                    <a:pt x="116" y="58"/>
                    <a:pt x="93" y="75"/>
                  </a:cubicBezTo>
                  <a:cubicBezTo>
                    <a:pt x="80" y="69"/>
                    <a:pt x="64" y="65"/>
                    <a:pt x="45" y="64"/>
                  </a:cubicBezTo>
                  <a:cubicBezTo>
                    <a:pt x="14" y="90"/>
                    <a:pt x="0" y="118"/>
                    <a:pt x="7" y="141"/>
                  </a:cubicBezTo>
                  <a:cubicBezTo>
                    <a:pt x="15" y="164"/>
                    <a:pt x="43" y="177"/>
                    <a:pt x="83" y="181"/>
                  </a:cubicBezTo>
                  <a:cubicBezTo>
                    <a:pt x="98" y="167"/>
                    <a:pt x="110" y="153"/>
                    <a:pt x="116" y="14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Freeform 61"/>
            <p:cNvSpPr>
              <a:spLocks/>
            </p:cNvSpPr>
            <p:nvPr/>
          </p:nvSpPr>
          <p:spPr bwMode="auto">
            <a:xfrm>
              <a:off x="3994166" y="6094974"/>
              <a:ext cx="197970" cy="108538"/>
            </a:xfrm>
            <a:custGeom>
              <a:avLst/>
              <a:gdLst>
                <a:gd name="T0" fmla="*/ 237 w 412"/>
                <a:gd name="T1" fmla="*/ 191 h 226"/>
                <a:gd name="T2" fmla="*/ 367 w 412"/>
                <a:gd name="T3" fmla="*/ 121 h 226"/>
                <a:gd name="T4" fmla="*/ 404 w 412"/>
                <a:gd name="T5" fmla="*/ 44 h 226"/>
                <a:gd name="T6" fmla="*/ 328 w 412"/>
                <a:gd name="T7" fmla="*/ 4 h 226"/>
                <a:gd name="T8" fmla="*/ 182 w 412"/>
                <a:gd name="T9" fmla="*/ 25 h 226"/>
                <a:gd name="T10" fmla="*/ 15 w 412"/>
                <a:gd name="T11" fmla="*/ 172 h 226"/>
                <a:gd name="T12" fmla="*/ 237 w 412"/>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412" h="226">
                  <a:moveTo>
                    <a:pt x="237" y="191"/>
                  </a:moveTo>
                  <a:cubicBezTo>
                    <a:pt x="291" y="173"/>
                    <a:pt x="337" y="148"/>
                    <a:pt x="367" y="121"/>
                  </a:cubicBezTo>
                  <a:cubicBezTo>
                    <a:pt x="397" y="94"/>
                    <a:pt x="412" y="67"/>
                    <a:pt x="404" y="44"/>
                  </a:cubicBezTo>
                  <a:cubicBezTo>
                    <a:pt x="397" y="21"/>
                    <a:pt x="369" y="7"/>
                    <a:pt x="328" y="4"/>
                  </a:cubicBezTo>
                  <a:cubicBezTo>
                    <a:pt x="288" y="0"/>
                    <a:pt x="236" y="7"/>
                    <a:pt x="182" y="25"/>
                  </a:cubicBezTo>
                  <a:cubicBezTo>
                    <a:pt x="75" y="60"/>
                    <a:pt x="0" y="126"/>
                    <a:pt x="15" y="172"/>
                  </a:cubicBezTo>
                  <a:cubicBezTo>
                    <a:pt x="30" y="218"/>
                    <a:pt x="129" y="226"/>
                    <a:pt x="237" y="19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Freeform 62"/>
            <p:cNvSpPr>
              <a:spLocks/>
            </p:cNvSpPr>
            <p:nvPr/>
          </p:nvSpPr>
          <p:spPr bwMode="auto">
            <a:xfrm>
              <a:off x="4044167" y="6097006"/>
              <a:ext cx="147970" cy="82115"/>
            </a:xfrm>
            <a:custGeom>
              <a:avLst/>
              <a:gdLst>
                <a:gd name="T0" fmla="*/ 212 w 308"/>
                <a:gd name="T1" fmla="*/ 104 h 171"/>
                <a:gd name="T2" fmla="*/ 129 w 308"/>
                <a:gd name="T3" fmla="*/ 151 h 171"/>
                <a:gd name="T4" fmla="*/ 69 w 308"/>
                <a:gd name="T5" fmla="*/ 164 h 171"/>
                <a:gd name="T6" fmla="*/ 117 w 308"/>
                <a:gd name="T7" fmla="*/ 125 h 171"/>
                <a:gd name="T8" fmla="*/ 197 w 308"/>
                <a:gd name="T9" fmla="*/ 92 h 171"/>
                <a:gd name="T10" fmla="*/ 189 w 308"/>
                <a:gd name="T11" fmla="*/ 81 h 171"/>
                <a:gd name="T12" fmla="*/ 72 w 308"/>
                <a:gd name="T13" fmla="*/ 128 h 171"/>
                <a:gd name="T14" fmla="*/ 3 w 308"/>
                <a:gd name="T15" fmla="*/ 134 h 171"/>
                <a:gd name="T16" fmla="*/ 63 w 308"/>
                <a:gd name="T17" fmla="*/ 100 h 171"/>
                <a:gd name="T18" fmla="*/ 186 w 308"/>
                <a:gd name="T19" fmla="*/ 71 h 171"/>
                <a:gd name="T20" fmla="*/ 186 w 308"/>
                <a:gd name="T21" fmla="*/ 55 h 171"/>
                <a:gd name="T22" fmla="*/ 99 w 308"/>
                <a:gd name="T23" fmla="*/ 73 h 171"/>
                <a:gd name="T24" fmla="*/ 38 w 308"/>
                <a:gd name="T25" fmla="*/ 67 h 171"/>
                <a:gd name="T26" fmla="*/ 95 w 308"/>
                <a:gd name="T27" fmla="*/ 44 h 171"/>
                <a:gd name="T28" fmla="*/ 193 w 308"/>
                <a:gd name="T29" fmla="*/ 38 h 171"/>
                <a:gd name="T30" fmla="*/ 224 w 308"/>
                <a:gd name="T31" fmla="*/ 0 h 171"/>
                <a:gd name="T32" fmla="*/ 300 w 308"/>
                <a:gd name="T33" fmla="*/ 40 h 171"/>
                <a:gd name="T34" fmla="*/ 263 w 308"/>
                <a:gd name="T35" fmla="*/ 117 h 171"/>
                <a:gd name="T36" fmla="*/ 212 w 308"/>
                <a:gd name="T37" fmla="*/ 10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71">
                  <a:moveTo>
                    <a:pt x="212" y="104"/>
                  </a:moveTo>
                  <a:cubicBezTo>
                    <a:pt x="188" y="120"/>
                    <a:pt x="149" y="142"/>
                    <a:pt x="129" y="151"/>
                  </a:cubicBezTo>
                  <a:cubicBezTo>
                    <a:pt x="100" y="166"/>
                    <a:pt x="73" y="171"/>
                    <a:pt x="69" y="164"/>
                  </a:cubicBezTo>
                  <a:cubicBezTo>
                    <a:pt x="66" y="156"/>
                    <a:pt x="87" y="139"/>
                    <a:pt x="117" y="125"/>
                  </a:cubicBezTo>
                  <a:cubicBezTo>
                    <a:pt x="134" y="116"/>
                    <a:pt x="169" y="102"/>
                    <a:pt x="197" y="92"/>
                  </a:cubicBezTo>
                  <a:cubicBezTo>
                    <a:pt x="193" y="89"/>
                    <a:pt x="191" y="85"/>
                    <a:pt x="189" y="81"/>
                  </a:cubicBezTo>
                  <a:cubicBezTo>
                    <a:pt x="162" y="95"/>
                    <a:pt x="99" y="119"/>
                    <a:pt x="72" y="128"/>
                  </a:cubicBezTo>
                  <a:cubicBezTo>
                    <a:pt x="36" y="139"/>
                    <a:pt x="5" y="142"/>
                    <a:pt x="3" y="134"/>
                  </a:cubicBezTo>
                  <a:cubicBezTo>
                    <a:pt x="0" y="127"/>
                    <a:pt x="27" y="111"/>
                    <a:pt x="63" y="100"/>
                  </a:cubicBezTo>
                  <a:cubicBezTo>
                    <a:pt x="90" y="91"/>
                    <a:pt x="156" y="74"/>
                    <a:pt x="186" y="71"/>
                  </a:cubicBezTo>
                  <a:cubicBezTo>
                    <a:pt x="185" y="66"/>
                    <a:pt x="185" y="61"/>
                    <a:pt x="186" y="55"/>
                  </a:cubicBezTo>
                  <a:cubicBezTo>
                    <a:pt x="158" y="63"/>
                    <a:pt x="119" y="71"/>
                    <a:pt x="99" y="73"/>
                  </a:cubicBezTo>
                  <a:cubicBezTo>
                    <a:pt x="67" y="78"/>
                    <a:pt x="39" y="75"/>
                    <a:pt x="38" y="67"/>
                  </a:cubicBezTo>
                  <a:cubicBezTo>
                    <a:pt x="37" y="59"/>
                    <a:pt x="63" y="48"/>
                    <a:pt x="95" y="44"/>
                  </a:cubicBezTo>
                  <a:cubicBezTo>
                    <a:pt x="117" y="41"/>
                    <a:pt x="163" y="37"/>
                    <a:pt x="193" y="38"/>
                  </a:cubicBezTo>
                  <a:cubicBezTo>
                    <a:pt x="199" y="25"/>
                    <a:pt x="210" y="12"/>
                    <a:pt x="224" y="0"/>
                  </a:cubicBezTo>
                  <a:cubicBezTo>
                    <a:pt x="265" y="3"/>
                    <a:pt x="293" y="17"/>
                    <a:pt x="300" y="40"/>
                  </a:cubicBezTo>
                  <a:cubicBezTo>
                    <a:pt x="308" y="63"/>
                    <a:pt x="293" y="90"/>
                    <a:pt x="263" y="117"/>
                  </a:cubicBezTo>
                  <a:cubicBezTo>
                    <a:pt x="243" y="115"/>
                    <a:pt x="225" y="111"/>
                    <a:pt x="212" y="10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0" name="Freeform 63"/>
            <p:cNvSpPr>
              <a:spLocks/>
            </p:cNvSpPr>
            <p:nvPr/>
          </p:nvSpPr>
          <p:spPr bwMode="auto">
            <a:xfrm>
              <a:off x="4168152" y="6112454"/>
              <a:ext cx="108335" cy="197767"/>
            </a:xfrm>
            <a:custGeom>
              <a:avLst/>
              <a:gdLst>
                <a:gd name="T0" fmla="*/ 24 w 226"/>
                <a:gd name="T1" fmla="*/ 230 h 412"/>
                <a:gd name="T2" fmla="*/ 3 w 226"/>
                <a:gd name="T3" fmla="*/ 83 h 412"/>
                <a:gd name="T4" fmla="*/ 43 w 226"/>
                <a:gd name="T5" fmla="*/ 7 h 412"/>
                <a:gd name="T6" fmla="*/ 121 w 226"/>
                <a:gd name="T7" fmla="*/ 45 h 412"/>
                <a:gd name="T8" fmla="*/ 190 w 226"/>
                <a:gd name="T9" fmla="*/ 175 h 412"/>
                <a:gd name="T10" fmla="*/ 171 w 226"/>
                <a:gd name="T11" fmla="*/ 397 h 412"/>
                <a:gd name="T12" fmla="*/ 24 w 226"/>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226" h="412">
                  <a:moveTo>
                    <a:pt x="24" y="230"/>
                  </a:moveTo>
                  <a:cubicBezTo>
                    <a:pt x="7" y="176"/>
                    <a:pt x="0" y="124"/>
                    <a:pt x="3" y="83"/>
                  </a:cubicBezTo>
                  <a:cubicBezTo>
                    <a:pt x="7" y="43"/>
                    <a:pt x="20" y="15"/>
                    <a:pt x="43" y="7"/>
                  </a:cubicBezTo>
                  <a:cubicBezTo>
                    <a:pt x="66" y="0"/>
                    <a:pt x="94" y="15"/>
                    <a:pt x="121" y="45"/>
                  </a:cubicBezTo>
                  <a:cubicBezTo>
                    <a:pt x="147" y="75"/>
                    <a:pt x="173" y="121"/>
                    <a:pt x="190" y="175"/>
                  </a:cubicBezTo>
                  <a:cubicBezTo>
                    <a:pt x="226" y="283"/>
                    <a:pt x="217" y="382"/>
                    <a:pt x="171" y="397"/>
                  </a:cubicBezTo>
                  <a:cubicBezTo>
                    <a:pt x="126" y="412"/>
                    <a:pt x="60" y="337"/>
                    <a:pt x="24" y="23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1" name="Freeform 64"/>
            <p:cNvSpPr>
              <a:spLocks/>
            </p:cNvSpPr>
            <p:nvPr/>
          </p:nvSpPr>
          <p:spPr bwMode="auto">
            <a:xfrm>
              <a:off x="4169575" y="6112454"/>
              <a:ext cx="86790" cy="146750"/>
            </a:xfrm>
            <a:custGeom>
              <a:avLst/>
              <a:gdLst>
                <a:gd name="T0" fmla="*/ 41 w 181"/>
                <a:gd name="T1" fmla="*/ 117 h 306"/>
                <a:gd name="T2" fmla="*/ 52 w 181"/>
                <a:gd name="T3" fmla="*/ 211 h 306"/>
                <a:gd name="T4" fmla="*/ 77 w 181"/>
                <a:gd name="T5" fmla="*/ 267 h 306"/>
                <a:gd name="T6" fmla="*/ 81 w 181"/>
                <a:gd name="T7" fmla="*/ 206 h 306"/>
                <a:gd name="T8" fmla="*/ 59 w 181"/>
                <a:gd name="T9" fmla="*/ 122 h 306"/>
                <a:gd name="T10" fmla="*/ 73 w 181"/>
                <a:gd name="T11" fmla="*/ 122 h 306"/>
                <a:gd name="T12" fmla="*/ 105 w 181"/>
                <a:gd name="T13" fmla="*/ 244 h 306"/>
                <a:gd name="T14" fmla="*/ 141 w 181"/>
                <a:gd name="T15" fmla="*/ 303 h 306"/>
                <a:gd name="T16" fmla="*/ 133 w 181"/>
                <a:gd name="T17" fmla="*/ 234 h 306"/>
                <a:gd name="T18" fmla="*/ 83 w 181"/>
                <a:gd name="T19" fmla="*/ 119 h 306"/>
                <a:gd name="T20" fmla="*/ 96 w 181"/>
                <a:gd name="T21" fmla="*/ 109 h 306"/>
                <a:gd name="T22" fmla="*/ 133 w 181"/>
                <a:gd name="T23" fmla="*/ 189 h 306"/>
                <a:gd name="T24" fmla="*/ 174 w 181"/>
                <a:gd name="T25" fmla="*/ 235 h 306"/>
                <a:gd name="T26" fmla="*/ 159 w 181"/>
                <a:gd name="T27" fmla="*/ 175 h 306"/>
                <a:gd name="T28" fmla="*/ 106 w 181"/>
                <a:gd name="T29" fmla="*/ 93 h 306"/>
                <a:gd name="T30" fmla="*/ 118 w 181"/>
                <a:gd name="T31" fmla="*/ 45 h 306"/>
                <a:gd name="T32" fmla="*/ 40 w 181"/>
                <a:gd name="T33" fmla="*/ 7 h 306"/>
                <a:gd name="T34" fmla="*/ 0 w 181"/>
                <a:gd name="T35" fmla="*/ 83 h 306"/>
                <a:gd name="T36" fmla="*/ 41 w 181"/>
                <a:gd name="T3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7"/>
                  </a:moveTo>
                  <a:cubicBezTo>
                    <a:pt x="42" y="146"/>
                    <a:pt x="48" y="191"/>
                    <a:pt x="52" y="211"/>
                  </a:cubicBezTo>
                  <a:cubicBezTo>
                    <a:pt x="58" y="244"/>
                    <a:pt x="69" y="269"/>
                    <a:pt x="77" y="267"/>
                  </a:cubicBezTo>
                  <a:cubicBezTo>
                    <a:pt x="85" y="266"/>
                    <a:pt x="87" y="238"/>
                    <a:pt x="81" y="206"/>
                  </a:cubicBezTo>
                  <a:cubicBezTo>
                    <a:pt x="77" y="187"/>
                    <a:pt x="68" y="150"/>
                    <a:pt x="59" y="122"/>
                  </a:cubicBezTo>
                  <a:cubicBezTo>
                    <a:pt x="64" y="123"/>
                    <a:pt x="69" y="123"/>
                    <a:pt x="73" y="122"/>
                  </a:cubicBezTo>
                  <a:cubicBezTo>
                    <a:pt x="77" y="152"/>
                    <a:pt x="95" y="217"/>
                    <a:pt x="105" y="244"/>
                  </a:cubicBezTo>
                  <a:cubicBezTo>
                    <a:pt x="117" y="279"/>
                    <a:pt x="133" y="306"/>
                    <a:pt x="141" y="303"/>
                  </a:cubicBezTo>
                  <a:cubicBezTo>
                    <a:pt x="148" y="301"/>
                    <a:pt x="145" y="270"/>
                    <a:pt x="133" y="234"/>
                  </a:cubicBezTo>
                  <a:cubicBezTo>
                    <a:pt x="123" y="207"/>
                    <a:pt x="98" y="144"/>
                    <a:pt x="83" y="119"/>
                  </a:cubicBezTo>
                  <a:cubicBezTo>
                    <a:pt x="88" y="116"/>
                    <a:pt x="92" y="113"/>
                    <a:pt x="96" y="109"/>
                  </a:cubicBezTo>
                  <a:cubicBezTo>
                    <a:pt x="106" y="136"/>
                    <a:pt x="123" y="172"/>
                    <a:pt x="133" y="189"/>
                  </a:cubicBezTo>
                  <a:cubicBezTo>
                    <a:pt x="148" y="218"/>
                    <a:pt x="167" y="239"/>
                    <a:pt x="174" y="235"/>
                  </a:cubicBezTo>
                  <a:cubicBezTo>
                    <a:pt x="181" y="231"/>
                    <a:pt x="174" y="204"/>
                    <a:pt x="159" y="175"/>
                  </a:cubicBezTo>
                  <a:cubicBezTo>
                    <a:pt x="148" y="156"/>
                    <a:pt x="123" y="117"/>
                    <a:pt x="106" y="93"/>
                  </a:cubicBezTo>
                  <a:cubicBezTo>
                    <a:pt x="112" y="80"/>
                    <a:pt x="116" y="64"/>
                    <a:pt x="118" y="45"/>
                  </a:cubicBezTo>
                  <a:cubicBezTo>
                    <a:pt x="91" y="15"/>
                    <a:pt x="63" y="0"/>
                    <a:pt x="40" y="7"/>
                  </a:cubicBezTo>
                  <a:cubicBezTo>
                    <a:pt x="17" y="15"/>
                    <a:pt x="4" y="43"/>
                    <a:pt x="0" y="83"/>
                  </a:cubicBezTo>
                  <a:cubicBezTo>
                    <a:pt x="14" y="99"/>
                    <a:pt x="28" y="110"/>
                    <a:pt x="41" y="11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2" name="Freeform 65"/>
            <p:cNvSpPr>
              <a:spLocks/>
            </p:cNvSpPr>
            <p:nvPr/>
          </p:nvSpPr>
          <p:spPr bwMode="auto">
            <a:xfrm>
              <a:off x="4152298" y="6077697"/>
              <a:ext cx="75204" cy="76017"/>
            </a:xfrm>
            <a:custGeom>
              <a:avLst/>
              <a:gdLst>
                <a:gd name="T0" fmla="*/ 12 w 157"/>
                <a:gd name="T1" fmla="*/ 101 h 158"/>
                <a:gd name="T2" fmla="*/ 100 w 157"/>
                <a:gd name="T3" fmla="*/ 145 h 158"/>
                <a:gd name="T4" fmla="*/ 145 w 157"/>
                <a:gd name="T5" fmla="*/ 57 h 158"/>
                <a:gd name="T6" fmla="*/ 56 w 157"/>
                <a:gd name="T7" fmla="*/ 12 h 158"/>
                <a:gd name="T8" fmla="*/ 12 w 157"/>
                <a:gd name="T9" fmla="*/ 101 h 158"/>
              </a:gdLst>
              <a:ahLst/>
              <a:cxnLst>
                <a:cxn ang="0">
                  <a:pos x="T0" y="T1"/>
                </a:cxn>
                <a:cxn ang="0">
                  <a:pos x="T2" y="T3"/>
                </a:cxn>
                <a:cxn ang="0">
                  <a:pos x="T4" y="T5"/>
                </a:cxn>
                <a:cxn ang="0">
                  <a:pos x="T6" y="T7"/>
                </a:cxn>
                <a:cxn ang="0">
                  <a:pos x="T8" y="T9"/>
                </a:cxn>
              </a:cxnLst>
              <a:rect l="0" t="0" r="r" b="b"/>
              <a:pathLst>
                <a:path w="157" h="158">
                  <a:moveTo>
                    <a:pt x="12" y="101"/>
                  </a:moveTo>
                  <a:cubicBezTo>
                    <a:pt x="24" y="138"/>
                    <a:pt x="63" y="158"/>
                    <a:pt x="100" y="145"/>
                  </a:cubicBezTo>
                  <a:cubicBezTo>
                    <a:pt x="137" y="133"/>
                    <a:pt x="157" y="94"/>
                    <a:pt x="145" y="57"/>
                  </a:cubicBezTo>
                  <a:cubicBezTo>
                    <a:pt x="133" y="20"/>
                    <a:pt x="93" y="0"/>
                    <a:pt x="56" y="12"/>
                  </a:cubicBezTo>
                  <a:cubicBezTo>
                    <a:pt x="20" y="24"/>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3" name="Freeform 66"/>
            <p:cNvSpPr>
              <a:spLocks/>
            </p:cNvSpPr>
            <p:nvPr/>
          </p:nvSpPr>
          <p:spPr bwMode="auto">
            <a:xfrm>
              <a:off x="4174860" y="5927492"/>
              <a:ext cx="124189" cy="191669"/>
            </a:xfrm>
            <a:custGeom>
              <a:avLst/>
              <a:gdLst>
                <a:gd name="T0" fmla="*/ 201 w 259"/>
                <a:gd name="T1" fmla="*/ 245 h 399"/>
                <a:gd name="T2" fmla="*/ 112 w 259"/>
                <a:gd name="T3" fmla="*/ 363 h 399"/>
                <a:gd name="T4" fmla="*/ 30 w 259"/>
                <a:gd name="T5" fmla="*/ 388 h 399"/>
                <a:gd name="T6" fmla="*/ 2 w 259"/>
                <a:gd name="T7" fmla="*/ 307 h 399"/>
                <a:gd name="T8" fmla="*/ 45 w 259"/>
                <a:gd name="T9" fmla="*/ 166 h 399"/>
                <a:gd name="T10" fmla="*/ 216 w 259"/>
                <a:gd name="T11" fmla="*/ 22 h 399"/>
                <a:gd name="T12" fmla="*/ 201 w 259"/>
                <a:gd name="T13" fmla="*/ 245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201" y="245"/>
                  </a:moveTo>
                  <a:cubicBezTo>
                    <a:pt x="175" y="295"/>
                    <a:pt x="143" y="337"/>
                    <a:pt x="112" y="363"/>
                  </a:cubicBezTo>
                  <a:cubicBezTo>
                    <a:pt x="82" y="389"/>
                    <a:pt x="52" y="399"/>
                    <a:pt x="30" y="388"/>
                  </a:cubicBezTo>
                  <a:cubicBezTo>
                    <a:pt x="9" y="378"/>
                    <a:pt x="0" y="347"/>
                    <a:pt x="2" y="307"/>
                  </a:cubicBezTo>
                  <a:cubicBezTo>
                    <a:pt x="5" y="267"/>
                    <a:pt x="19" y="217"/>
                    <a:pt x="45" y="166"/>
                  </a:cubicBezTo>
                  <a:cubicBezTo>
                    <a:pt x="96" y="65"/>
                    <a:pt x="172" y="0"/>
                    <a:pt x="216" y="22"/>
                  </a:cubicBezTo>
                  <a:cubicBezTo>
                    <a:pt x="259" y="44"/>
                    <a:pt x="252" y="144"/>
                    <a:pt x="201" y="24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4" name="Freeform 67"/>
            <p:cNvSpPr>
              <a:spLocks/>
            </p:cNvSpPr>
            <p:nvPr/>
          </p:nvSpPr>
          <p:spPr bwMode="auto">
            <a:xfrm>
              <a:off x="4174860" y="5977899"/>
              <a:ext cx="93497" cy="141262"/>
            </a:xfrm>
            <a:custGeom>
              <a:avLst/>
              <a:gdLst>
                <a:gd name="T0" fmla="*/ 107 w 195"/>
                <a:gd name="T1" fmla="*/ 206 h 294"/>
                <a:gd name="T2" fmla="*/ 167 w 195"/>
                <a:gd name="T3" fmla="*/ 131 h 294"/>
                <a:gd name="T4" fmla="*/ 188 w 195"/>
                <a:gd name="T5" fmla="*/ 74 h 294"/>
                <a:gd name="T6" fmla="*/ 142 w 195"/>
                <a:gd name="T7" fmla="*/ 114 h 294"/>
                <a:gd name="T8" fmla="*/ 98 w 195"/>
                <a:gd name="T9" fmla="*/ 189 h 294"/>
                <a:gd name="T10" fmla="*/ 88 w 195"/>
                <a:gd name="T11" fmla="*/ 179 h 294"/>
                <a:gd name="T12" fmla="*/ 152 w 195"/>
                <a:gd name="T13" fmla="*/ 71 h 294"/>
                <a:gd name="T14" fmla="*/ 169 w 195"/>
                <a:gd name="T15" fmla="*/ 3 h 294"/>
                <a:gd name="T16" fmla="*/ 125 w 195"/>
                <a:gd name="T17" fmla="*/ 58 h 294"/>
                <a:gd name="T18" fmla="*/ 79 w 195"/>
                <a:gd name="T19" fmla="*/ 174 h 294"/>
                <a:gd name="T20" fmla="*/ 63 w 195"/>
                <a:gd name="T21" fmla="*/ 173 h 294"/>
                <a:gd name="T22" fmla="*/ 94 w 195"/>
                <a:gd name="T23" fmla="*/ 89 h 294"/>
                <a:gd name="T24" fmla="*/ 96 w 195"/>
                <a:gd name="T25" fmla="*/ 28 h 294"/>
                <a:gd name="T26" fmla="*/ 65 w 195"/>
                <a:gd name="T27" fmla="*/ 81 h 294"/>
                <a:gd name="T28" fmla="*/ 45 w 195"/>
                <a:gd name="T29" fmla="*/ 176 h 294"/>
                <a:gd name="T30" fmla="*/ 2 w 195"/>
                <a:gd name="T31" fmla="*/ 202 h 294"/>
                <a:gd name="T32" fmla="*/ 30 w 195"/>
                <a:gd name="T33" fmla="*/ 283 h 294"/>
                <a:gd name="T34" fmla="*/ 112 w 195"/>
                <a:gd name="T35" fmla="*/ 258 h 294"/>
                <a:gd name="T36" fmla="*/ 107 w 195"/>
                <a:gd name="T37" fmla="*/ 20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4">
                  <a:moveTo>
                    <a:pt x="107" y="206"/>
                  </a:moveTo>
                  <a:cubicBezTo>
                    <a:pt x="127" y="184"/>
                    <a:pt x="155" y="149"/>
                    <a:pt x="167" y="131"/>
                  </a:cubicBezTo>
                  <a:cubicBezTo>
                    <a:pt x="185" y="104"/>
                    <a:pt x="195" y="78"/>
                    <a:pt x="188" y="74"/>
                  </a:cubicBezTo>
                  <a:cubicBezTo>
                    <a:pt x="181" y="69"/>
                    <a:pt x="161" y="87"/>
                    <a:pt x="142" y="114"/>
                  </a:cubicBezTo>
                  <a:cubicBezTo>
                    <a:pt x="131" y="130"/>
                    <a:pt x="112" y="163"/>
                    <a:pt x="98" y="189"/>
                  </a:cubicBezTo>
                  <a:cubicBezTo>
                    <a:pt x="95" y="185"/>
                    <a:pt x="92" y="182"/>
                    <a:pt x="88" y="179"/>
                  </a:cubicBezTo>
                  <a:cubicBezTo>
                    <a:pt x="106" y="155"/>
                    <a:pt x="139" y="97"/>
                    <a:pt x="152" y="71"/>
                  </a:cubicBezTo>
                  <a:cubicBezTo>
                    <a:pt x="169" y="37"/>
                    <a:pt x="176" y="7"/>
                    <a:pt x="169" y="3"/>
                  </a:cubicBezTo>
                  <a:cubicBezTo>
                    <a:pt x="161" y="0"/>
                    <a:pt x="142" y="24"/>
                    <a:pt x="125" y="58"/>
                  </a:cubicBezTo>
                  <a:cubicBezTo>
                    <a:pt x="113" y="83"/>
                    <a:pt x="87" y="146"/>
                    <a:pt x="79" y="174"/>
                  </a:cubicBezTo>
                  <a:cubicBezTo>
                    <a:pt x="74" y="173"/>
                    <a:pt x="69" y="172"/>
                    <a:pt x="63" y="173"/>
                  </a:cubicBezTo>
                  <a:cubicBezTo>
                    <a:pt x="75" y="146"/>
                    <a:pt x="88" y="108"/>
                    <a:pt x="94" y="89"/>
                  </a:cubicBezTo>
                  <a:cubicBezTo>
                    <a:pt x="103" y="58"/>
                    <a:pt x="104" y="30"/>
                    <a:pt x="96" y="28"/>
                  </a:cubicBezTo>
                  <a:cubicBezTo>
                    <a:pt x="89" y="26"/>
                    <a:pt x="75" y="49"/>
                    <a:pt x="65" y="81"/>
                  </a:cubicBezTo>
                  <a:cubicBezTo>
                    <a:pt x="59" y="102"/>
                    <a:pt x="49" y="147"/>
                    <a:pt x="45" y="176"/>
                  </a:cubicBezTo>
                  <a:cubicBezTo>
                    <a:pt x="31" y="181"/>
                    <a:pt x="17" y="190"/>
                    <a:pt x="2" y="202"/>
                  </a:cubicBezTo>
                  <a:cubicBezTo>
                    <a:pt x="0" y="242"/>
                    <a:pt x="9" y="273"/>
                    <a:pt x="30" y="283"/>
                  </a:cubicBezTo>
                  <a:cubicBezTo>
                    <a:pt x="52" y="294"/>
                    <a:pt x="82" y="284"/>
                    <a:pt x="112" y="258"/>
                  </a:cubicBezTo>
                  <a:cubicBezTo>
                    <a:pt x="114" y="237"/>
                    <a:pt x="112" y="220"/>
                    <a:pt x="107" y="20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5" name="Freeform 68"/>
            <p:cNvSpPr>
              <a:spLocks/>
            </p:cNvSpPr>
            <p:nvPr/>
          </p:nvSpPr>
          <p:spPr bwMode="auto">
            <a:xfrm>
              <a:off x="4184413" y="6100868"/>
              <a:ext cx="191466" cy="124392"/>
            </a:xfrm>
            <a:custGeom>
              <a:avLst/>
              <a:gdLst>
                <a:gd name="T0" fmla="*/ 155 w 399"/>
                <a:gd name="T1" fmla="*/ 201 h 259"/>
                <a:gd name="T2" fmla="*/ 37 w 399"/>
                <a:gd name="T3" fmla="*/ 113 h 259"/>
                <a:gd name="T4" fmla="*/ 11 w 399"/>
                <a:gd name="T5" fmla="*/ 31 h 259"/>
                <a:gd name="T6" fmla="*/ 92 w 399"/>
                <a:gd name="T7" fmla="*/ 3 h 259"/>
                <a:gd name="T8" fmla="*/ 234 w 399"/>
                <a:gd name="T9" fmla="*/ 45 h 259"/>
                <a:gd name="T10" fmla="*/ 377 w 399"/>
                <a:gd name="T11" fmla="*/ 216 h 259"/>
                <a:gd name="T12" fmla="*/ 155 w 399"/>
                <a:gd name="T13" fmla="*/ 201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55" y="201"/>
                  </a:moveTo>
                  <a:cubicBezTo>
                    <a:pt x="104" y="176"/>
                    <a:pt x="63" y="144"/>
                    <a:pt x="37" y="113"/>
                  </a:cubicBezTo>
                  <a:cubicBezTo>
                    <a:pt x="11" y="82"/>
                    <a:pt x="0" y="52"/>
                    <a:pt x="11" y="31"/>
                  </a:cubicBezTo>
                  <a:cubicBezTo>
                    <a:pt x="22" y="9"/>
                    <a:pt x="52" y="0"/>
                    <a:pt x="92" y="3"/>
                  </a:cubicBezTo>
                  <a:cubicBezTo>
                    <a:pt x="133" y="5"/>
                    <a:pt x="183" y="20"/>
                    <a:pt x="234" y="45"/>
                  </a:cubicBezTo>
                  <a:cubicBezTo>
                    <a:pt x="335" y="96"/>
                    <a:pt x="399" y="173"/>
                    <a:pt x="377" y="216"/>
                  </a:cubicBezTo>
                  <a:cubicBezTo>
                    <a:pt x="356" y="259"/>
                    <a:pt x="256" y="252"/>
                    <a:pt x="155"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6" name="Freeform 69"/>
            <p:cNvSpPr>
              <a:spLocks/>
            </p:cNvSpPr>
            <p:nvPr/>
          </p:nvSpPr>
          <p:spPr bwMode="auto">
            <a:xfrm>
              <a:off x="4184413" y="6100868"/>
              <a:ext cx="141669" cy="93497"/>
            </a:xfrm>
            <a:custGeom>
              <a:avLst/>
              <a:gdLst>
                <a:gd name="T0" fmla="*/ 89 w 295"/>
                <a:gd name="T1" fmla="*/ 107 h 195"/>
                <a:gd name="T2" fmla="*/ 163 w 295"/>
                <a:gd name="T3" fmla="*/ 167 h 195"/>
                <a:gd name="T4" fmla="*/ 221 w 295"/>
                <a:gd name="T5" fmla="*/ 188 h 195"/>
                <a:gd name="T6" fmla="*/ 180 w 295"/>
                <a:gd name="T7" fmla="*/ 142 h 195"/>
                <a:gd name="T8" fmla="*/ 106 w 295"/>
                <a:gd name="T9" fmla="*/ 98 h 195"/>
                <a:gd name="T10" fmla="*/ 115 w 295"/>
                <a:gd name="T11" fmla="*/ 89 h 195"/>
                <a:gd name="T12" fmla="*/ 224 w 295"/>
                <a:gd name="T13" fmla="*/ 152 h 195"/>
                <a:gd name="T14" fmla="*/ 291 w 295"/>
                <a:gd name="T15" fmla="*/ 169 h 195"/>
                <a:gd name="T16" fmla="*/ 237 w 295"/>
                <a:gd name="T17" fmla="*/ 126 h 195"/>
                <a:gd name="T18" fmla="*/ 120 w 295"/>
                <a:gd name="T19" fmla="*/ 79 h 195"/>
                <a:gd name="T20" fmla="*/ 122 w 295"/>
                <a:gd name="T21" fmla="*/ 63 h 195"/>
                <a:gd name="T22" fmla="*/ 205 w 295"/>
                <a:gd name="T23" fmla="*/ 94 h 195"/>
                <a:gd name="T24" fmla="*/ 266 w 295"/>
                <a:gd name="T25" fmla="*/ 97 h 195"/>
                <a:gd name="T26" fmla="*/ 214 w 295"/>
                <a:gd name="T27" fmla="*/ 66 h 195"/>
                <a:gd name="T28" fmla="*/ 118 w 295"/>
                <a:gd name="T29" fmla="*/ 45 h 195"/>
                <a:gd name="T30" fmla="*/ 92 w 295"/>
                <a:gd name="T31" fmla="*/ 3 h 195"/>
                <a:gd name="T32" fmla="*/ 11 w 295"/>
                <a:gd name="T33" fmla="*/ 31 h 195"/>
                <a:gd name="T34" fmla="*/ 37 w 295"/>
                <a:gd name="T35" fmla="*/ 113 h 195"/>
                <a:gd name="T36" fmla="*/ 89 w 295"/>
                <a:gd name="T37"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9" y="107"/>
                  </a:moveTo>
                  <a:cubicBezTo>
                    <a:pt x="110" y="127"/>
                    <a:pt x="146" y="155"/>
                    <a:pt x="163" y="167"/>
                  </a:cubicBezTo>
                  <a:cubicBezTo>
                    <a:pt x="191" y="185"/>
                    <a:pt x="216" y="195"/>
                    <a:pt x="221" y="188"/>
                  </a:cubicBezTo>
                  <a:cubicBezTo>
                    <a:pt x="226" y="181"/>
                    <a:pt x="207" y="161"/>
                    <a:pt x="180" y="142"/>
                  </a:cubicBezTo>
                  <a:cubicBezTo>
                    <a:pt x="164" y="132"/>
                    <a:pt x="132" y="112"/>
                    <a:pt x="106" y="98"/>
                  </a:cubicBezTo>
                  <a:cubicBezTo>
                    <a:pt x="110" y="96"/>
                    <a:pt x="113" y="92"/>
                    <a:pt x="115" y="89"/>
                  </a:cubicBezTo>
                  <a:cubicBezTo>
                    <a:pt x="139" y="106"/>
                    <a:pt x="198" y="140"/>
                    <a:pt x="224" y="152"/>
                  </a:cubicBezTo>
                  <a:cubicBezTo>
                    <a:pt x="257" y="169"/>
                    <a:pt x="288" y="176"/>
                    <a:pt x="291" y="169"/>
                  </a:cubicBezTo>
                  <a:cubicBezTo>
                    <a:pt x="295" y="162"/>
                    <a:pt x="271" y="142"/>
                    <a:pt x="237" y="126"/>
                  </a:cubicBezTo>
                  <a:cubicBezTo>
                    <a:pt x="211" y="113"/>
                    <a:pt x="149" y="87"/>
                    <a:pt x="120" y="79"/>
                  </a:cubicBezTo>
                  <a:cubicBezTo>
                    <a:pt x="122" y="74"/>
                    <a:pt x="122" y="69"/>
                    <a:pt x="122" y="63"/>
                  </a:cubicBezTo>
                  <a:cubicBezTo>
                    <a:pt x="149" y="75"/>
                    <a:pt x="186" y="89"/>
                    <a:pt x="205" y="94"/>
                  </a:cubicBezTo>
                  <a:cubicBezTo>
                    <a:pt x="237" y="103"/>
                    <a:pt x="264" y="105"/>
                    <a:pt x="266" y="97"/>
                  </a:cubicBezTo>
                  <a:cubicBezTo>
                    <a:pt x="269" y="89"/>
                    <a:pt x="245" y="75"/>
                    <a:pt x="214" y="66"/>
                  </a:cubicBezTo>
                  <a:cubicBezTo>
                    <a:pt x="193" y="59"/>
                    <a:pt x="147" y="49"/>
                    <a:pt x="118" y="45"/>
                  </a:cubicBezTo>
                  <a:cubicBezTo>
                    <a:pt x="113" y="32"/>
                    <a:pt x="105" y="17"/>
                    <a:pt x="92" y="3"/>
                  </a:cubicBezTo>
                  <a:cubicBezTo>
                    <a:pt x="52" y="0"/>
                    <a:pt x="22" y="9"/>
                    <a:pt x="11" y="31"/>
                  </a:cubicBezTo>
                  <a:cubicBezTo>
                    <a:pt x="0" y="52"/>
                    <a:pt x="11" y="82"/>
                    <a:pt x="37" y="113"/>
                  </a:cubicBezTo>
                  <a:cubicBezTo>
                    <a:pt x="57" y="114"/>
                    <a:pt x="75" y="112"/>
                    <a:pt x="89" y="1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7" name="Freeform 70"/>
            <p:cNvSpPr>
              <a:spLocks/>
            </p:cNvSpPr>
            <p:nvPr/>
          </p:nvSpPr>
          <p:spPr bwMode="auto">
            <a:xfrm>
              <a:off x="4001890" y="6005745"/>
              <a:ext cx="191670" cy="124392"/>
            </a:xfrm>
            <a:custGeom>
              <a:avLst/>
              <a:gdLst>
                <a:gd name="T0" fmla="*/ 165 w 399"/>
                <a:gd name="T1" fmla="*/ 214 h 259"/>
                <a:gd name="T2" fmla="*/ 307 w 399"/>
                <a:gd name="T3" fmla="*/ 256 h 259"/>
                <a:gd name="T4" fmla="*/ 388 w 399"/>
                <a:gd name="T5" fmla="*/ 228 h 259"/>
                <a:gd name="T6" fmla="*/ 362 w 399"/>
                <a:gd name="T7" fmla="*/ 146 h 259"/>
                <a:gd name="T8" fmla="*/ 244 w 399"/>
                <a:gd name="T9" fmla="*/ 58 h 259"/>
                <a:gd name="T10" fmla="*/ 22 w 399"/>
                <a:gd name="T11" fmla="*/ 43 h 259"/>
                <a:gd name="T12" fmla="*/ 165 w 399"/>
                <a:gd name="T13" fmla="*/ 214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65" y="214"/>
                  </a:moveTo>
                  <a:cubicBezTo>
                    <a:pt x="216" y="239"/>
                    <a:pt x="266" y="254"/>
                    <a:pt x="307" y="256"/>
                  </a:cubicBezTo>
                  <a:cubicBezTo>
                    <a:pt x="347" y="259"/>
                    <a:pt x="377" y="250"/>
                    <a:pt x="388" y="228"/>
                  </a:cubicBezTo>
                  <a:cubicBezTo>
                    <a:pt x="399" y="207"/>
                    <a:pt x="388" y="177"/>
                    <a:pt x="362" y="146"/>
                  </a:cubicBezTo>
                  <a:cubicBezTo>
                    <a:pt x="336" y="115"/>
                    <a:pt x="295" y="83"/>
                    <a:pt x="244" y="58"/>
                  </a:cubicBezTo>
                  <a:cubicBezTo>
                    <a:pt x="143" y="6"/>
                    <a:pt x="43" y="0"/>
                    <a:pt x="22" y="43"/>
                  </a:cubicBezTo>
                  <a:cubicBezTo>
                    <a:pt x="0" y="86"/>
                    <a:pt x="64" y="162"/>
                    <a:pt x="165" y="2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8" name="Freeform 71"/>
            <p:cNvSpPr>
              <a:spLocks/>
            </p:cNvSpPr>
            <p:nvPr/>
          </p:nvSpPr>
          <p:spPr bwMode="auto">
            <a:xfrm>
              <a:off x="4053313" y="6032168"/>
              <a:ext cx="140246" cy="97969"/>
            </a:xfrm>
            <a:custGeom>
              <a:avLst/>
              <a:gdLst>
                <a:gd name="T0" fmla="*/ 173 w 292"/>
                <a:gd name="T1" fmla="*/ 156 h 204"/>
                <a:gd name="T2" fmla="*/ 81 w 292"/>
                <a:gd name="T3" fmla="*/ 131 h 204"/>
                <a:gd name="T4" fmla="*/ 30 w 292"/>
                <a:gd name="T5" fmla="*/ 98 h 204"/>
                <a:gd name="T6" fmla="*/ 91 w 292"/>
                <a:gd name="T7" fmla="*/ 103 h 204"/>
                <a:gd name="T8" fmla="*/ 170 w 292"/>
                <a:gd name="T9" fmla="*/ 137 h 204"/>
                <a:gd name="T10" fmla="*/ 172 w 292"/>
                <a:gd name="T11" fmla="*/ 123 h 204"/>
                <a:gd name="T12" fmla="*/ 57 w 292"/>
                <a:gd name="T13" fmla="*/ 74 h 204"/>
                <a:gd name="T14" fmla="*/ 3 w 292"/>
                <a:gd name="T15" fmla="*/ 30 h 204"/>
                <a:gd name="T16" fmla="*/ 70 w 292"/>
                <a:gd name="T17" fmla="*/ 48 h 204"/>
                <a:gd name="T18" fmla="*/ 177 w 292"/>
                <a:gd name="T19" fmla="*/ 114 h 204"/>
                <a:gd name="T20" fmla="*/ 189 w 292"/>
                <a:gd name="T21" fmla="*/ 103 h 204"/>
                <a:gd name="T22" fmla="*/ 115 w 292"/>
                <a:gd name="T23" fmla="*/ 55 h 204"/>
                <a:gd name="T24" fmla="*/ 76 w 292"/>
                <a:gd name="T25" fmla="*/ 7 h 204"/>
                <a:gd name="T26" fmla="*/ 133 w 292"/>
                <a:gd name="T27" fmla="*/ 31 h 204"/>
                <a:gd name="T28" fmla="*/ 206 w 292"/>
                <a:gd name="T29" fmla="*/ 96 h 204"/>
                <a:gd name="T30" fmla="*/ 255 w 292"/>
                <a:gd name="T31" fmla="*/ 91 h 204"/>
                <a:gd name="T32" fmla="*/ 281 w 292"/>
                <a:gd name="T33" fmla="*/ 173 h 204"/>
                <a:gd name="T34" fmla="*/ 200 w 292"/>
                <a:gd name="T35" fmla="*/ 201 h 204"/>
                <a:gd name="T36" fmla="*/ 173 w 292"/>
                <a:gd name="T37" fmla="*/ 1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04">
                  <a:moveTo>
                    <a:pt x="173" y="156"/>
                  </a:moveTo>
                  <a:cubicBezTo>
                    <a:pt x="144" y="150"/>
                    <a:pt x="101" y="138"/>
                    <a:pt x="81" y="131"/>
                  </a:cubicBezTo>
                  <a:cubicBezTo>
                    <a:pt x="50" y="120"/>
                    <a:pt x="27" y="105"/>
                    <a:pt x="30" y="98"/>
                  </a:cubicBezTo>
                  <a:cubicBezTo>
                    <a:pt x="32" y="90"/>
                    <a:pt x="60" y="92"/>
                    <a:pt x="91" y="103"/>
                  </a:cubicBezTo>
                  <a:cubicBezTo>
                    <a:pt x="109" y="109"/>
                    <a:pt x="144" y="124"/>
                    <a:pt x="170" y="137"/>
                  </a:cubicBezTo>
                  <a:cubicBezTo>
                    <a:pt x="170" y="132"/>
                    <a:pt x="171" y="128"/>
                    <a:pt x="172" y="123"/>
                  </a:cubicBezTo>
                  <a:cubicBezTo>
                    <a:pt x="144" y="115"/>
                    <a:pt x="82" y="87"/>
                    <a:pt x="57" y="74"/>
                  </a:cubicBezTo>
                  <a:cubicBezTo>
                    <a:pt x="23" y="57"/>
                    <a:pt x="0" y="37"/>
                    <a:pt x="3" y="30"/>
                  </a:cubicBezTo>
                  <a:cubicBezTo>
                    <a:pt x="7" y="22"/>
                    <a:pt x="37" y="30"/>
                    <a:pt x="70" y="48"/>
                  </a:cubicBezTo>
                  <a:cubicBezTo>
                    <a:pt x="96" y="61"/>
                    <a:pt x="154" y="96"/>
                    <a:pt x="177" y="114"/>
                  </a:cubicBezTo>
                  <a:cubicBezTo>
                    <a:pt x="180" y="110"/>
                    <a:pt x="184" y="106"/>
                    <a:pt x="189" y="103"/>
                  </a:cubicBezTo>
                  <a:cubicBezTo>
                    <a:pt x="164" y="89"/>
                    <a:pt x="130" y="67"/>
                    <a:pt x="115" y="55"/>
                  </a:cubicBezTo>
                  <a:cubicBezTo>
                    <a:pt x="89" y="35"/>
                    <a:pt x="71" y="13"/>
                    <a:pt x="76" y="7"/>
                  </a:cubicBezTo>
                  <a:cubicBezTo>
                    <a:pt x="81" y="0"/>
                    <a:pt x="107" y="11"/>
                    <a:pt x="133" y="31"/>
                  </a:cubicBezTo>
                  <a:cubicBezTo>
                    <a:pt x="150" y="44"/>
                    <a:pt x="185" y="75"/>
                    <a:pt x="206" y="96"/>
                  </a:cubicBezTo>
                  <a:cubicBezTo>
                    <a:pt x="219" y="91"/>
                    <a:pt x="236" y="90"/>
                    <a:pt x="255" y="91"/>
                  </a:cubicBezTo>
                  <a:cubicBezTo>
                    <a:pt x="281" y="122"/>
                    <a:pt x="292" y="152"/>
                    <a:pt x="281" y="173"/>
                  </a:cubicBezTo>
                  <a:cubicBezTo>
                    <a:pt x="270" y="195"/>
                    <a:pt x="240" y="204"/>
                    <a:pt x="200" y="201"/>
                  </a:cubicBezTo>
                  <a:cubicBezTo>
                    <a:pt x="187" y="186"/>
                    <a:pt x="177" y="170"/>
                    <a:pt x="173" y="15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9" name="Freeform 72"/>
            <p:cNvSpPr>
              <a:spLocks/>
            </p:cNvSpPr>
            <p:nvPr/>
          </p:nvSpPr>
          <p:spPr bwMode="auto">
            <a:xfrm>
              <a:off x="4078720" y="6110421"/>
              <a:ext cx="124392" cy="191669"/>
            </a:xfrm>
            <a:custGeom>
              <a:avLst/>
              <a:gdLst>
                <a:gd name="T0" fmla="*/ 58 w 259"/>
                <a:gd name="T1" fmla="*/ 154 h 399"/>
                <a:gd name="T2" fmla="*/ 147 w 259"/>
                <a:gd name="T3" fmla="*/ 36 h 399"/>
                <a:gd name="T4" fmla="*/ 229 w 259"/>
                <a:gd name="T5" fmla="*/ 11 h 399"/>
                <a:gd name="T6" fmla="*/ 257 w 259"/>
                <a:gd name="T7" fmla="*/ 92 h 399"/>
                <a:gd name="T8" fmla="*/ 214 w 259"/>
                <a:gd name="T9" fmla="*/ 233 h 399"/>
                <a:gd name="T10" fmla="*/ 44 w 259"/>
                <a:gd name="T11" fmla="*/ 377 h 399"/>
                <a:gd name="T12" fmla="*/ 58 w 259"/>
                <a:gd name="T13" fmla="*/ 154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58" y="154"/>
                  </a:moveTo>
                  <a:cubicBezTo>
                    <a:pt x="84" y="104"/>
                    <a:pt x="116" y="62"/>
                    <a:pt x="147" y="36"/>
                  </a:cubicBezTo>
                  <a:cubicBezTo>
                    <a:pt x="177" y="10"/>
                    <a:pt x="207" y="0"/>
                    <a:pt x="229" y="11"/>
                  </a:cubicBezTo>
                  <a:cubicBezTo>
                    <a:pt x="250" y="21"/>
                    <a:pt x="259" y="52"/>
                    <a:pt x="257" y="92"/>
                  </a:cubicBezTo>
                  <a:cubicBezTo>
                    <a:pt x="254" y="132"/>
                    <a:pt x="240" y="182"/>
                    <a:pt x="214" y="233"/>
                  </a:cubicBezTo>
                  <a:cubicBezTo>
                    <a:pt x="163" y="334"/>
                    <a:pt x="87" y="399"/>
                    <a:pt x="44" y="377"/>
                  </a:cubicBezTo>
                  <a:cubicBezTo>
                    <a:pt x="0" y="355"/>
                    <a:pt x="7" y="255"/>
                    <a:pt x="58" y="15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0" name="Freeform 73"/>
            <p:cNvSpPr>
              <a:spLocks/>
            </p:cNvSpPr>
            <p:nvPr/>
          </p:nvSpPr>
          <p:spPr bwMode="auto">
            <a:xfrm>
              <a:off x="4109412" y="6110421"/>
              <a:ext cx="93701" cy="141262"/>
            </a:xfrm>
            <a:custGeom>
              <a:avLst/>
              <a:gdLst>
                <a:gd name="T0" fmla="*/ 88 w 195"/>
                <a:gd name="T1" fmla="*/ 88 h 294"/>
                <a:gd name="T2" fmla="*/ 28 w 195"/>
                <a:gd name="T3" fmla="*/ 163 h 294"/>
                <a:gd name="T4" fmla="*/ 7 w 195"/>
                <a:gd name="T5" fmla="*/ 220 h 294"/>
                <a:gd name="T6" fmla="*/ 53 w 195"/>
                <a:gd name="T7" fmla="*/ 180 h 294"/>
                <a:gd name="T8" fmla="*/ 97 w 195"/>
                <a:gd name="T9" fmla="*/ 105 h 294"/>
                <a:gd name="T10" fmla="*/ 107 w 195"/>
                <a:gd name="T11" fmla="*/ 115 h 294"/>
                <a:gd name="T12" fmla="*/ 43 w 195"/>
                <a:gd name="T13" fmla="*/ 223 h 294"/>
                <a:gd name="T14" fmla="*/ 26 w 195"/>
                <a:gd name="T15" fmla="*/ 291 h 294"/>
                <a:gd name="T16" fmla="*/ 70 w 195"/>
                <a:gd name="T17" fmla="*/ 236 h 294"/>
                <a:gd name="T18" fmla="*/ 116 w 195"/>
                <a:gd name="T19" fmla="*/ 120 h 294"/>
                <a:gd name="T20" fmla="*/ 132 w 195"/>
                <a:gd name="T21" fmla="*/ 121 h 294"/>
                <a:gd name="T22" fmla="*/ 101 w 195"/>
                <a:gd name="T23" fmla="*/ 205 h 294"/>
                <a:gd name="T24" fmla="*/ 99 w 195"/>
                <a:gd name="T25" fmla="*/ 266 h 294"/>
                <a:gd name="T26" fmla="*/ 130 w 195"/>
                <a:gd name="T27" fmla="*/ 213 h 294"/>
                <a:gd name="T28" fmla="*/ 150 w 195"/>
                <a:gd name="T29" fmla="*/ 117 h 294"/>
                <a:gd name="T30" fmla="*/ 193 w 195"/>
                <a:gd name="T31" fmla="*/ 92 h 294"/>
                <a:gd name="T32" fmla="*/ 165 w 195"/>
                <a:gd name="T33" fmla="*/ 11 h 294"/>
                <a:gd name="T34" fmla="*/ 83 w 195"/>
                <a:gd name="T35" fmla="*/ 36 h 294"/>
                <a:gd name="T36" fmla="*/ 88 w 195"/>
                <a:gd name="T37"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4">
                  <a:moveTo>
                    <a:pt x="88" y="88"/>
                  </a:moveTo>
                  <a:cubicBezTo>
                    <a:pt x="68" y="110"/>
                    <a:pt x="40" y="145"/>
                    <a:pt x="28" y="163"/>
                  </a:cubicBezTo>
                  <a:cubicBezTo>
                    <a:pt x="10" y="190"/>
                    <a:pt x="0" y="216"/>
                    <a:pt x="7" y="220"/>
                  </a:cubicBezTo>
                  <a:cubicBezTo>
                    <a:pt x="14" y="225"/>
                    <a:pt x="34" y="207"/>
                    <a:pt x="53" y="180"/>
                  </a:cubicBezTo>
                  <a:cubicBezTo>
                    <a:pt x="64" y="164"/>
                    <a:pt x="84" y="131"/>
                    <a:pt x="97" y="105"/>
                  </a:cubicBezTo>
                  <a:cubicBezTo>
                    <a:pt x="100" y="109"/>
                    <a:pt x="103" y="112"/>
                    <a:pt x="107" y="115"/>
                  </a:cubicBezTo>
                  <a:cubicBezTo>
                    <a:pt x="89" y="139"/>
                    <a:pt x="56" y="197"/>
                    <a:pt x="43" y="223"/>
                  </a:cubicBezTo>
                  <a:cubicBezTo>
                    <a:pt x="26" y="257"/>
                    <a:pt x="19" y="287"/>
                    <a:pt x="26" y="291"/>
                  </a:cubicBezTo>
                  <a:cubicBezTo>
                    <a:pt x="34" y="294"/>
                    <a:pt x="53" y="270"/>
                    <a:pt x="70" y="236"/>
                  </a:cubicBezTo>
                  <a:cubicBezTo>
                    <a:pt x="82" y="210"/>
                    <a:pt x="109" y="148"/>
                    <a:pt x="116" y="120"/>
                  </a:cubicBezTo>
                  <a:cubicBezTo>
                    <a:pt x="121" y="121"/>
                    <a:pt x="127" y="122"/>
                    <a:pt x="132" y="121"/>
                  </a:cubicBezTo>
                  <a:cubicBezTo>
                    <a:pt x="120" y="148"/>
                    <a:pt x="107" y="186"/>
                    <a:pt x="101" y="205"/>
                  </a:cubicBezTo>
                  <a:cubicBezTo>
                    <a:pt x="92" y="236"/>
                    <a:pt x="91" y="263"/>
                    <a:pt x="99" y="266"/>
                  </a:cubicBezTo>
                  <a:cubicBezTo>
                    <a:pt x="106" y="268"/>
                    <a:pt x="120" y="244"/>
                    <a:pt x="130" y="213"/>
                  </a:cubicBezTo>
                  <a:cubicBezTo>
                    <a:pt x="136" y="192"/>
                    <a:pt x="146" y="147"/>
                    <a:pt x="150" y="117"/>
                  </a:cubicBezTo>
                  <a:cubicBezTo>
                    <a:pt x="164" y="113"/>
                    <a:pt x="178" y="104"/>
                    <a:pt x="193" y="92"/>
                  </a:cubicBezTo>
                  <a:cubicBezTo>
                    <a:pt x="195" y="52"/>
                    <a:pt x="186" y="21"/>
                    <a:pt x="165" y="11"/>
                  </a:cubicBezTo>
                  <a:cubicBezTo>
                    <a:pt x="143" y="0"/>
                    <a:pt x="113" y="10"/>
                    <a:pt x="83" y="36"/>
                  </a:cubicBezTo>
                  <a:cubicBezTo>
                    <a:pt x="81" y="56"/>
                    <a:pt x="83" y="74"/>
                    <a:pt x="88" y="8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1" name="Freeform 74"/>
            <p:cNvSpPr>
              <a:spLocks/>
            </p:cNvSpPr>
            <p:nvPr/>
          </p:nvSpPr>
          <p:spPr bwMode="auto">
            <a:xfrm>
              <a:off x="4150672" y="6077291"/>
              <a:ext cx="77440" cy="77237"/>
            </a:xfrm>
            <a:custGeom>
              <a:avLst/>
              <a:gdLst>
                <a:gd name="T0" fmla="*/ 18 w 161"/>
                <a:gd name="T1" fmla="*/ 49 h 161"/>
                <a:gd name="T2" fmla="*/ 49 w 161"/>
                <a:gd name="T3" fmla="*/ 143 h 161"/>
                <a:gd name="T4" fmla="*/ 143 w 161"/>
                <a:gd name="T5" fmla="*/ 112 h 161"/>
                <a:gd name="T6" fmla="*/ 112 w 161"/>
                <a:gd name="T7" fmla="*/ 18 h 161"/>
                <a:gd name="T8" fmla="*/ 18 w 161"/>
                <a:gd name="T9" fmla="*/ 49 h 161"/>
              </a:gdLst>
              <a:ahLst/>
              <a:cxnLst>
                <a:cxn ang="0">
                  <a:pos x="T0" y="T1"/>
                </a:cxn>
                <a:cxn ang="0">
                  <a:pos x="T2" y="T3"/>
                </a:cxn>
                <a:cxn ang="0">
                  <a:pos x="T4" y="T5"/>
                </a:cxn>
                <a:cxn ang="0">
                  <a:pos x="T6" y="T7"/>
                </a:cxn>
                <a:cxn ang="0">
                  <a:pos x="T8" y="T9"/>
                </a:cxn>
              </a:cxnLst>
              <a:rect l="0" t="0" r="r" b="b"/>
              <a:pathLst>
                <a:path w="161" h="161">
                  <a:moveTo>
                    <a:pt x="18" y="49"/>
                  </a:moveTo>
                  <a:cubicBezTo>
                    <a:pt x="0" y="83"/>
                    <a:pt x="14" y="126"/>
                    <a:pt x="49" y="143"/>
                  </a:cubicBezTo>
                  <a:cubicBezTo>
                    <a:pt x="84" y="161"/>
                    <a:pt x="126" y="147"/>
                    <a:pt x="143" y="112"/>
                  </a:cubicBezTo>
                  <a:cubicBezTo>
                    <a:pt x="161" y="78"/>
                    <a:pt x="147" y="35"/>
                    <a:pt x="112" y="18"/>
                  </a:cubicBezTo>
                  <a:cubicBezTo>
                    <a:pt x="78" y="0"/>
                    <a:pt x="35" y="14"/>
                    <a:pt x="18" y="4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4" name="Freeform 75"/>
            <p:cNvSpPr>
              <a:spLocks/>
            </p:cNvSpPr>
            <p:nvPr/>
          </p:nvSpPr>
          <p:spPr bwMode="auto">
            <a:xfrm>
              <a:off x="3662047" y="5736432"/>
              <a:ext cx="64838" cy="181507"/>
            </a:xfrm>
            <a:custGeom>
              <a:avLst/>
              <a:gdLst>
                <a:gd name="T0" fmla="*/ 112 w 135"/>
                <a:gd name="T1" fmla="*/ 150 h 378"/>
                <a:gd name="T2" fmla="*/ 113 w 135"/>
                <a:gd name="T3" fmla="*/ 153 h 378"/>
                <a:gd name="T4" fmla="*/ 125 w 135"/>
                <a:gd name="T5" fmla="*/ 196 h 378"/>
                <a:gd name="T6" fmla="*/ 125 w 135"/>
                <a:gd name="T7" fmla="*/ 196 h 378"/>
                <a:gd name="T8" fmla="*/ 134 w 135"/>
                <a:gd name="T9" fmla="*/ 252 h 378"/>
                <a:gd name="T10" fmla="*/ 134 w 135"/>
                <a:gd name="T11" fmla="*/ 252 h 378"/>
                <a:gd name="T12" fmla="*/ 134 w 135"/>
                <a:gd name="T13" fmla="*/ 264 h 378"/>
                <a:gd name="T14" fmla="*/ 134 w 135"/>
                <a:gd name="T15" fmla="*/ 300 h 378"/>
                <a:gd name="T16" fmla="*/ 134 w 135"/>
                <a:gd name="T17" fmla="*/ 301 h 378"/>
                <a:gd name="T18" fmla="*/ 132 w 135"/>
                <a:gd name="T19" fmla="*/ 317 h 378"/>
                <a:gd name="T20" fmla="*/ 131 w 135"/>
                <a:gd name="T21" fmla="*/ 318 h 378"/>
                <a:gd name="T22" fmla="*/ 114 w 135"/>
                <a:gd name="T23" fmla="*/ 361 h 378"/>
                <a:gd name="T24" fmla="*/ 100 w 135"/>
                <a:gd name="T25" fmla="*/ 373 h 378"/>
                <a:gd name="T26" fmla="*/ 96 w 135"/>
                <a:gd name="T27" fmla="*/ 375 h 378"/>
                <a:gd name="T28" fmla="*/ 96 w 135"/>
                <a:gd name="T29" fmla="*/ 375 h 378"/>
                <a:gd name="T30" fmla="*/ 95 w 135"/>
                <a:gd name="T31" fmla="*/ 375 h 378"/>
                <a:gd name="T32" fmla="*/ 94 w 135"/>
                <a:gd name="T33" fmla="*/ 376 h 378"/>
                <a:gd name="T34" fmla="*/ 93 w 135"/>
                <a:gd name="T35" fmla="*/ 376 h 378"/>
                <a:gd name="T36" fmla="*/ 90 w 135"/>
                <a:gd name="T37" fmla="*/ 377 h 378"/>
                <a:gd name="T38" fmla="*/ 66 w 135"/>
                <a:gd name="T39" fmla="*/ 375 h 378"/>
                <a:gd name="T40" fmla="*/ 32 w 135"/>
                <a:gd name="T41" fmla="*/ 353 h 378"/>
                <a:gd name="T42" fmla="*/ 31 w 135"/>
                <a:gd name="T43" fmla="*/ 353 h 378"/>
                <a:gd name="T44" fmla="*/ 18 w 135"/>
                <a:gd name="T45" fmla="*/ 340 h 378"/>
                <a:gd name="T46" fmla="*/ 18 w 135"/>
                <a:gd name="T47" fmla="*/ 339 h 378"/>
                <a:gd name="T48" fmla="*/ 17 w 135"/>
                <a:gd name="T49" fmla="*/ 338 h 378"/>
                <a:gd name="T50" fmla="*/ 0 w 135"/>
                <a:gd name="T51" fmla="*/ 316 h 378"/>
                <a:gd name="T52" fmla="*/ 0 w 135"/>
                <a:gd name="T53" fmla="*/ 309 h 378"/>
                <a:gd name="T54" fmla="*/ 0 w 135"/>
                <a:gd name="T55" fmla="*/ 309 h 378"/>
                <a:gd name="T56" fmla="*/ 0 w 135"/>
                <a:gd name="T57" fmla="*/ 307 h 378"/>
                <a:gd name="T58" fmla="*/ 0 w 135"/>
                <a:gd name="T59" fmla="*/ 282 h 378"/>
                <a:gd name="T60" fmla="*/ 0 w 135"/>
                <a:gd name="T61" fmla="*/ 249 h 378"/>
                <a:gd name="T62" fmla="*/ 1 w 135"/>
                <a:gd name="T63" fmla="*/ 245 h 378"/>
                <a:gd name="T64" fmla="*/ 1 w 135"/>
                <a:gd name="T65" fmla="*/ 237 h 378"/>
                <a:gd name="T66" fmla="*/ 1 w 135"/>
                <a:gd name="T67" fmla="*/ 225 h 378"/>
                <a:gd name="T68" fmla="*/ 2 w 135"/>
                <a:gd name="T69" fmla="*/ 194 h 378"/>
                <a:gd name="T70" fmla="*/ 4 w 135"/>
                <a:gd name="T71" fmla="*/ 164 h 378"/>
                <a:gd name="T72" fmla="*/ 4 w 135"/>
                <a:gd name="T73" fmla="*/ 157 h 378"/>
                <a:gd name="T74" fmla="*/ 4 w 135"/>
                <a:gd name="T75" fmla="*/ 156 h 378"/>
                <a:gd name="T76" fmla="*/ 6 w 135"/>
                <a:gd name="T77" fmla="*/ 132 h 378"/>
                <a:gd name="T78" fmla="*/ 9 w 135"/>
                <a:gd name="T79" fmla="*/ 93 h 378"/>
                <a:gd name="T80" fmla="*/ 18 w 135"/>
                <a:gd name="T81" fmla="*/ 0 h 378"/>
                <a:gd name="T82" fmla="*/ 112 w 135"/>
                <a:gd name="T83" fmla="*/ 15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378">
                  <a:moveTo>
                    <a:pt x="112" y="150"/>
                  </a:moveTo>
                  <a:cubicBezTo>
                    <a:pt x="113" y="153"/>
                    <a:pt x="113" y="153"/>
                    <a:pt x="113" y="153"/>
                  </a:cubicBezTo>
                  <a:cubicBezTo>
                    <a:pt x="118" y="168"/>
                    <a:pt x="122" y="182"/>
                    <a:pt x="125" y="196"/>
                  </a:cubicBezTo>
                  <a:cubicBezTo>
                    <a:pt x="125" y="196"/>
                    <a:pt x="125" y="196"/>
                    <a:pt x="125" y="196"/>
                  </a:cubicBezTo>
                  <a:cubicBezTo>
                    <a:pt x="129" y="216"/>
                    <a:pt x="132" y="235"/>
                    <a:pt x="134" y="252"/>
                  </a:cubicBezTo>
                  <a:cubicBezTo>
                    <a:pt x="134" y="252"/>
                    <a:pt x="134" y="252"/>
                    <a:pt x="134" y="252"/>
                  </a:cubicBezTo>
                  <a:cubicBezTo>
                    <a:pt x="134" y="256"/>
                    <a:pt x="134" y="260"/>
                    <a:pt x="134" y="264"/>
                  </a:cubicBezTo>
                  <a:cubicBezTo>
                    <a:pt x="135" y="277"/>
                    <a:pt x="135" y="289"/>
                    <a:pt x="134" y="300"/>
                  </a:cubicBezTo>
                  <a:cubicBezTo>
                    <a:pt x="134" y="300"/>
                    <a:pt x="134" y="300"/>
                    <a:pt x="134" y="301"/>
                  </a:cubicBezTo>
                  <a:cubicBezTo>
                    <a:pt x="133" y="306"/>
                    <a:pt x="133" y="312"/>
                    <a:pt x="132" y="317"/>
                  </a:cubicBezTo>
                  <a:cubicBezTo>
                    <a:pt x="132" y="318"/>
                    <a:pt x="132" y="318"/>
                    <a:pt x="131" y="318"/>
                  </a:cubicBezTo>
                  <a:cubicBezTo>
                    <a:pt x="128" y="336"/>
                    <a:pt x="122" y="351"/>
                    <a:pt x="114" y="361"/>
                  </a:cubicBezTo>
                  <a:cubicBezTo>
                    <a:pt x="110" y="366"/>
                    <a:pt x="106" y="370"/>
                    <a:pt x="100" y="373"/>
                  </a:cubicBezTo>
                  <a:cubicBezTo>
                    <a:pt x="99" y="374"/>
                    <a:pt x="98" y="374"/>
                    <a:pt x="96" y="375"/>
                  </a:cubicBezTo>
                  <a:cubicBezTo>
                    <a:pt x="96" y="375"/>
                    <a:pt x="96" y="375"/>
                    <a:pt x="96" y="375"/>
                  </a:cubicBezTo>
                  <a:cubicBezTo>
                    <a:pt x="95" y="375"/>
                    <a:pt x="95" y="375"/>
                    <a:pt x="95" y="375"/>
                  </a:cubicBezTo>
                  <a:cubicBezTo>
                    <a:pt x="94" y="376"/>
                    <a:pt x="94" y="376"/>
                    <a:pt x="94" y="376"/>
                  </a:cubicBezTo>
                  <a:cubicBezTo>
                    <a:pt x="94" y="376"/>
                    <a:pt x="93" y="376"/>
                    <a:pt x="93" y="376"/>
                  </a:cubicBezTo>
                  <a:cubicBezTo>
                    <a:pt x="92" y="376"/>
                    <a:pt x="91" y="376"/>
                    <a:pt x="90" y="377"/>
                  </a:cubicBezTo>
                  <a:cubicBezTo>
                    <a:pt x="83" y="378"/>
                    <a:pt x="75" y="378"/>
                    <a:pt x="66" y="375"/>
                  </a:cubicBezTo>
                  <a:cubicBezTo>
                    <a:pt x="55" y="371"/>
                    <a:pt x="43" y="364"/>
                    <a:pt x="32" y="353"/>
                  </a:cubicBezTo>
                  <a:cubicBezTo>
                    <a:pt x="31" y="353"/>
                    <a:pt x="31" y="353"/>
                    <a:pt x="31" y="353"/>
                  </a:cubicBezTo>
                  <a:cubicBezTo>
                    <a:pt x="27" y="349"/>
                    <a:pt x="22" y="344"/>
                    <a:pt x="18" y="340"/>
                  </a:cubicBezTo>
                  <a:cubicBezTo>
                    <a:pt x="18" y="339"/>
                    <a:pt x="18" y="339"/>
                    <a:pt x="18" y="339"/>
                  </a:cubicBezTo>
                  <a:cubicBezTo>
                    <a:pt x="18" y="339"/>
                    <a:pt x="17" y="339"/>
                    <a:pt x="17" y="338"/>
                  </a:cubicBezTo>
                  <a:cubicBezTo>
                    <a:pt x="11" y="331"/>
                    <a:pt x="5" y="324"/>
                    <a:pt x="0" y="316"/>
                  </a:cubicBezTo>
                  <a:cubicBezTo>
                    <a:pt x="0" y="314"/>
                    <a:pt x="0" y="312"/>
                    <a:pt x="0" y="309"/>
                  </a:cubicBezTo>
                  <a:cubicBezTo>
                    <a:pt x="0" y="309"/>
                    <a:pt x="0" y="309"/>
                    <a:pt x="0" y="309"/>
                  </a:cubicBezTo>
                  <a:cubicBezTo>
                    <a:pt x="0" y="308"/>
                    <a:pt x="0" y="308"/>
                    <a:pt x="0" y="307"/>
                  </a:cubicBezTo>
                  <a:cubicBezTo>
                    <a:pt x="0" y="299"/>
                    <a:pt x="0" y="290"/>
                    <a:pt x="0" y="282"/>
                  </a:cubicBezTo>
                  <a:cubicBezTo>
                    <a:pt x="0" y="271"/>
                    <a:pt x="0" y="260"/>
                    <a:pt x="0" y="249"/>
                  </a:cubicBezTo>
                  <a:cubicBezTo>
                    <a:pt x="0" y="247"/>
                    <a:pt x="0" y="246"/>
                    <a:pt x="1" y="245"/>
                  </a:cubicBezTo>
                  <a:cubicBezTo>
                    <a:pt x="1" y="242"/>
                    <a:pt x="1" y="240"/>
                    <a:pt x="1" y="237"/>
                  </a:cubicBezTo>
                  <a:cubicBezTo>
                    <a:pt x="1" y="233"/>
                    <a:pt x="1" y="229"/>
                    <a:pt x="1" y="225"/>
                  </a:cubicBezTo>
                  <a:cubicBezTo>
                    <a:pt x="1" y="215"/>
                    <a:pt x="2" y="205"/>
                    <a:pt x="2" y="194"/>
                  </a:cubicBezTo>
                  <a:cubicBezTo>
                    <a:pt x="3" y="184"/>
                    <a:pt x="3" y="174"/>
                    <a:pt x="4" y="164"/>
                  </a:cubicBezTo>
                  <a:cubicBezTo>
                    <a:pt x="4" y="161"/>
                    <a:pt x="4" y="159"/>
                    <a:pt x="4" y="157"/>
                  </a:cubicBezTo>
                  <a:cubicBezTo>
                    <a:pt x="4" y="156"/>
                    <a:pt x="4" y="156"/>
                    <a:pt x="4" y="156"/>
                  </a:cubicBezTo>
                  <a:cubicBezTo>
                    <a:pt x="5" y="148"/>
                    <a:pt x="5" y="140"/>
                    <a:pt x="6" y="132"/>
                  </a:cubicBezTo>
                  <a:cubicBezTo>
                    <a:pt x="7" y="119"/>
                    <a:pt x="8" y="106"/>
                    <a:pt x="9" y="93"/>
                  </a:cubicBezTo>
                  <a:cubicBezTo>
                    <a:pt x="11" y="62"/>
                    <a:pt x="15" y="31"/>
                    <a:pt x="18" y="0"/>
                  </a:cubicBezTo>
                  <a:cubicBezTo>
                    <a:pt x="53" y="26"/>
                    <a:pt x="89" y="81"/>
                    <a:pt x="112" y="15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5" name="Freeform 76"/>
            <p:cNvSpPr>
              <a:spLocks/>
            </p:cNvSpPr>
            <p:nvPr/>
          </p:nvSpPr>
          <p:spPr bwMode="auto">
            <a:xfrm>
              <a:off x="3662047" y="5781148"/>
              <a:ext cx="64229" cy="136791"/>
            </a:xfrm>
            <a:custGeom>
              <a:avLst/>
              <a:gdLst>
                <a:gd name="T0" fmla="*/ 134 w 134"/>
                <a:gd name="T1" fmla="*/ 207 h 285"/>
                <a:gd name="T2" fmla="*/ 134 w 134"/>
                <a:gd name="T3" fmla="*/ 208 h 285"/>
                <a:gd name="T4" fmla="*/ 132 w 134"/>
                <a:gd name="T5" fmla="*/ 224 h 285"/>
                <a:gd name="T6" fmla="*/ 131 w 134"/>
                <a:gd name="T7" fmla="*/ 225 h 285"/>
                <a:gd name="T8" fmla="*/ 114 w 134"/>
                <a:gd name="T9" fmla="*/ 268 h 285"/>
                <a:gd name="T10" fmla="*/ 100 w 134"/>
                <a:gd name="T11" fmla="*/ 280 h 285"/>
                <a:gd name="T12" fmla="*/ 96 w 134"/>
                <a:gd name="T13" fmla="*/ 282 h 285"/>
                <a:gd name="T14" fmla="*/ 96 w 134"/>
                <a:gd name="T15" fmla="*/ 282 h 285"/>
                <a:gd name="T16" fmla="*/ 95 w 134"/>
                <a:gd name="T17" fmla="*/ 282 h 285"/>
                <a:gd name="T18" fmla="*/ 94 w 134"/>
                <a:gd name="T19" fmla="*/ 283 h 285"/>
                <a:gd name="T20" fmla="*/ 93 w 134"/>
                <a:gd name="T21" fmla="*/ 283 h 285"/>
                <a:gd name="T22" fmla="*/ 90 w 134"/>
                <a:gd name="T23" fmla="*/ 284 h 285"/>
                <a:gd name="T24" fmla="*/ 66 w 134"/>
                <a:gd name="T25" fmla="*/ 282 h 285"/>
                <a:gd name="T26" fmla="*/ 32 w 134"/>
                <a:gd name="T27" fmla="*/ 260 h 285"/>
                <a:gd name="T28" fmla="*/ 31 w 134"/>
                <a:gd name="T29" fmla="*/ 260 h 285"/>
                <a:gd name="T30" fmla="*/ 18 w 134"/>
                <a:gd name="T31" fmla="*/ 247 h 285"/>
                <a:gd name="T32" fmla="*/ 18 w 134"/>
                <a:gd name="T33" fmla="*/ 246 h 285"/>
                <a:gd name="T34" fmla="*/ 17 w 134"/>
                <a:gd name="T35" fmla="*/ 245 h 285"/>
                <a:gd name="T36" fmla="*/ 25 w 134"/>
                <a:gd name="T37" fmla="*/ 206 h 285"/>
                <a:gd name="T38" fmla="*/ 29 w 134"/>
                <a:gd name="T39" fmla="*/ 197 h 285"/>
                <a:gd name="T40" fmla="*/ 0 w 134"/>
                <a:gd name="T41" fmla="*/ 156 h 285"/>
                <a:gd name="T42" fmla="*/ 1 w 134"/>
                <a:gd name="T43" fmla="*/ 152 h 285"/>
                <a:gd name="T44" fmla="*/ 1 w 134"/>
                <a:gd name="T45" fmla="*/ 144 h 285"/>
                <a:gd name="T46" fmla="*/ 1 w 134"/>
                <a:gd name="T47" fmla="*/ 132 h 285"/>
                <a:gd name="T48" fmla="*/ 2 w 134"/>
                <a:gd name="T49" fmla="*/ 101 h 285"/>
                <a:gd name="T50" fmla="*/ 34 w 134"/>
                <a:gd name="T51" fmla="*/ 169 h 285"/>
                <a:gd name="T52" fmla="*/ 39 w 134"/>
                <a:gd name="T53" fmla="*/ 181 h 285"/>
                <a:gd name="T54" fmla="*/ 43 w 134"/>
                <a:gd name="T55" fmla="*/ 177 h 285"/>
                <a:gd name="T56" fmla="*/ 51 w 134"/>
                <a:gd name="T57" fmla="*/ 171 h 285"/>
                <a:gd name="T58" fmla="*/ 4 w 134"/>
                <a:gd name="T59" fmla="*/ 64 h 285"/>
                <a:gd name="T60" fmla="*/ 4 w 134"/>
                <a:gd name="T61" fmla="*/ 63 h 285"/>
                <a:gd name="T62" fmla="*/ 6 w 134"/>
                <a:gd name="T63" fmla="*/ 39 h 285"/>
                <a:gd name="T64" fmla="*/ 9 w 134"/>
                <a:gd name="T65" fmla="*/ 0 h 285"/>
                <a:gd name="T66" fmla="*/ 30 w 134"/>
                <a:gd name="T67" fmla="*/ 46 h 285"/>
                <a:gd name="T68" fmla="*/ 61 w 134"/>
                <a:gd name="T69" fmla="*/ 168 h 285"/>
                <a:gd name="T70" fmla="*/ 73 w 134"/>
                <a:gd name="T71" fmla="*/ 167 h 285"/>
                <a:gd name="T72" fmla="*/ 75 w 134"/>
                <a:gd name="T73" fmla="*/ 167 h 285"/>
                <a:gd name="T74" fmla="*/ 73 w 134"/>
                <a:gd name="T75" fmla="*/ 163 h 285"/>
                <a:gd name="T76" fmla="*/ 53 w 134"/>
                <a:gd name="T77" fmla="*/ 84 h 285"/>
                <a:gd name="T78" fmla="*/ 57 w 134"/>
                <a:gd name="T79" fmla="*/ 23 h 285"/>
                <a:gd name="T80" fmla="*/ 83 w 134"/>
                <a:gd name="T81" fmla="*/ 79 h 285"/>
                <a:gd name="T82" fmla="*/ 88 w 134"/>
                <a:gd name="T83" fmla="*/ 113 h 285"/>
                <a:gd name="T84" fmla="*/ 93 w 134"/>
                <a:gd name="T85" fmla="*/ 173 h 285"/>
                <a:gd name="T86" fmla="*/ 102 w 134"/>
                <a:gd name="T87" fmla="*/ 178 h 285"/>
                <a:gd name="T88" fmla="*/ 134 w 134"/>
                <a:gd name="T89" fmla="*/ 20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285">
                  <a:moveTo>
                    <a:pt x="134" y="207"/>
                  </a:moveTo>
                  <a:cubicBezTo>
                    <a:pt x="134" y="207"/>
                    <a:pt x="134" y="207"/>
                    <a:pt x="134" y="208"/>
                  </a:cubicBezTo>
                  <a:cubicBezTo>
                    <a:pt x="133" y="213"/>
                    <a:pt x="133" y="219"/>
                    <a:pt x="132" y="224"/>
                  </a:cubicBezTo>
                  <a:cubicBezTo>
                    <a:pt x="132" y="225"/>
                    <a:pt x="132" y="225"/>
                    <a:pt x="131" y="225"/>
                  </a:cubicBezTo>
                  <a:cubicBezTo>
                    <a:pt x="128" y="243"/>
                    <a:pt x="122" y="258"/>
                    <a:pt x="114" y="268"/>
                  </a:cubicBezTo>
                  <a:cubicBezTo>
                    <a:pt x="110" y="273"/>
                    <a:pt x="106" y="277"/>
                    <a:pt x="100" y="280"/>
                  </a:cubicBezTo>
                  <a:cubicBezTo>
                    <a:pt x="99" y="281"/>
                    <a:pt x="98" y="281"/>
                    <a:pt x="96" y="282"/>
                  </a:cubicBezTo>
                  <a:cubicBezTo>
                    <a:pt x="96" y="282"/>
                    <a:pt x="96" y="282"/>
                    <a:pt x="96" y="282"/>
                  </a:cubicBezTo>
                  <a:cubicBezTo>
                    <a:pt x="95" y="282"/>
                    <a:pt x="95" y="282"/>
                    <a:pt x="95" y="282"/>
                  </a:cubicBezTo>
                  <a:cubicBezTo>
                    <a:pt x="94" y="283"/>
                    <a:pt x="94" y="283"/>
                    <a:pt x="94" y="283"/>
                  </a:cubicBezTo>
                  <a:cubicBezTo>
                    <a:pt x="94" y="283"/>
                    <a:pt x="93" y="283"/>
                    <a:pt x="93" y="283"/>
                  </a:cubicBezTo>
                  <a:cubicBezTo>
                    <a:pt x="92" y="283"/>
                    <a:pt x="91" y="283"/>
                    <a:pt x="90" y="284"/>
                  </a:cubicBezTo>
                  <a:cubicBezTo>
                    <a:pt x="83" y="285"/>
                    <a:pt x="75" y="285"/>
                    <a:pt x="66" y="282"/>
                  </a:cubicBezTo>
                  <a:cubicBezTo>
                    <a:pt x="55" y="278"/>
                    <a:pt x="43" y="271"/>
                    <a:pt x="32" y="260"/>
                  </a:cubicBezTo>
                  <a:cubicBezTo>
                    <a:pt x="31" y="260"/>
                    <a:pt x="31" y="260"/>
                    <a:pt x="31" y="260"/>
                  </a:cubicBezTo>
                  <a:cubicBezTo>
                    <a:pt x="27" y="256"/>
                    <a:pt x="22" y="251"/>
                    <a:pt x="18" y="247"/>
                  </a:cubicBezTo>
                  <a:cubicBezTo>
                    <a:pt x="18" y="246"/>
                    <a:pt x="18" y="246"/>
                    <a:pt x="18" y="246"/>
                  </a:cubicBezTo>
                  <a:cubicBezTo>
                    <a:pt x="18" y="246"/>
                    <a:pt x="17" y="246"/>
                    <a:pt x="17" y="245"/>
                  </a:cubicBezTo>
                  <a:cubicBezTo>
                    <a:pt x="18" y="230"/>
                    <a:pt x="21" y="217"/>
                    <a:pt x="25" y="206"/>
                  </a:cubicBezTo>
                  <a:cubicBezTo>
                    <a:pt x="26" y="203"/>
                    <a:pt x="27" y="200"/>
                    <a:pt x="29" y="197"/>
                  </a:cubicBezTo>
                  <a:cubicBezTo>
                    <a:pt x="20" y="185"/>
                    <a:pt x="10" y="170"/>
                    <a:pt x="0" y="156"/>
                  </a:cubicBezTo>
                  <a:cubicBezTo>
                    <a:pt x="0" y="154"/>
                    <a:pt x="0" y="153"/>
                    <a:pt x="1" y="152"/>
                  </a:cubicBezTo>
                  <a:cubicBezTo>
                    <a:pt x="1" y="149"/>
                    <a:pt x="1" y="147"/>
                    <a:pt x="1" y="144"/>
                  </a:cubicBezTo>
                  <a:cubicBezTo>
                    <a:pt x="1" y="140"/>
                    <a:pt x="1" y="136"/>
                    <a:pt x="1" y="132"/>
                  </a:cubicBezTo>
                  <a:cubicBezTo>
                    <a:pt x="1" y="122"/>
                    <a:pt x="2" y="112"/>
                    <a:pt x="2" y="101"/>
                  </a:cubicBezTo>
                  <a:cubicBezTo>
                    <a:pt x="10" y="116"/>
                    <a:pt x="24" y="144"/>
                    <a:pt x="34" y="169"/>
                  </a:cubicBezTo>
                  <a:cubicBezTo>
                    <a:pt x="35" y="173"/>
                    <a:pt x="37" y="177"/>
                    <a:pt x="39" y="181"/>
                  </a:cubicBezTo>
                  <a:cubicBezTo>
                    <a:pt x="40" y="180"/>
                    <a:pt x="41" y="178"/>
                    <a:pt x="43" y="177"/>
                  </a:cubicBezTo>
                  <a:cubicBezTo>
                    <a:pt x="45" y="175"/>
                    <a:pt x="48" y="173"/>
                    <a:pt x="51" y="171"/>
                  </a:cubicBezTo>
                  <a:cubicBezTo>
                    <a:pt x="38" y="148"/>
                    <a:pt x="15" y="94"/>
                    <a:pt x="4" y="64"/>
                  </a:cubicBezTo>
                  <a:cubicBezTo>
                    <a:pt x="4" y="63"/>
                    <a:pt x="4" y="63"/>
                    <a:pt x="4" y="63"/>
                  </a:cubicBezTo>
                  <a:cubicBezTo>
                    <a:pt x="5" y="55"/>
                    <a:pt x="5" y="47"/>
                    <a:pt x="6" y="39"/>
                  </a:cubicBezTo>
                  <a:cubicBezTo>
                    <a:pt x="7" y="26"/>
                    <a:pt x="8" y="13"/>
                    <a:pt x="9" y="0"/>
                  </a:cubicBezTo>
                  <a:cubicBezTo>
                    <a:pt x="16" y="11"/>
                    <a:pt x="23" y="27"/>
                    <a:pt x="30" y="46"/>
                  </a:cubicBezTo>
                  <a:cubicBezTo>
                    <a:pt x="39" y="73"/>
                    <a:pt x="57" y="138"/>
                    <a:pt x="61" y="168"/>
                  </a:cubicBezTo>
                  <a:cubicBezTo>
                    <a:pt x="65" y="167"/>
                    <a:pt x="69" y="167"/>
                    <a:pt x="73" y="167"/>
                  </a:cubicBezTo>
                  <a:cubicBezTo>
                    <a:pt x="73" y="167"/>
                    <a:pt x="74" y="167"/>
                    <a:pt x="75" y="167"/>
                  </a:cubicBezTo>
                  <a:cubicBezTo>
                    <a:pt x="74" y="166"/>
                    <a:pt x="74" y="165"/>
                    <a:pt x="73" y="163"/>
                  </a:cubicBezTo>
                  <a:cubicBezTo>
                    <a:pt x="65" y="136"/>
                    <a:pt x="57" y="102"/>
                    <a:pt x="53" y="84"/>
                  </a:cubicBezTo>
                  <a:cubicBezTo>
                    <a:pt x="47" y="52"/>
                    <a:pt x="49" y="24"/>
                    <a:pt x="57" y="23"/>
                  </a:cubicBezTo>
                  <a:cubicBezTo>
                    <a:pt x="65" y="21"/>
                    <a:pt x="77" y="46"/>
                    <a:pt x="83" y="79"/>
                  </a:cubicBezTo>
                  <a:cubicBezTo>
                    <a:pt x="84" y="87"/>
                    <a:pt x="86" y="99"/>
                    <a:pt x="88" y="113"/>
                  </a:cubicBezTo>
                  <a:cubicBezTo>
                    <a:pt x="90" y="133"/>
                    <a:pt x="93" y="156"/>
                    <a:pt x="93" y="173"/>
                  </a:cubicBezTo>
                  <a:cubicBezTo>
                    <a:pt x="96" y="175"/>
                    <a:pt x="99" y="176"/>
                    <a:pt x="102" y="178"/>
                  </a:cubicBezTo>
                  <a:cubicBezTo>
                    <a:pt x="113" y="185"/>
                    <a:pt x="123" y="195"/>
                    <a:pt x="134" y="2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6" name="Freeform 77"/>
            <p:cNvSpPr>
              <a:spLocks/>
            </p:cNvSpPr>
            <p:nvPr/>
          </p:nvSpPr>
          <p:spPr bwMode="auto">
            <a:xfrm>
              <a:off x="3704731" y="5830133"/>
              <a:ext cx="198377" cy="108335"/>
            </a:xfrm>
            <a:custGeom>
              <a:avLst/>
              <a:gdLst>
                <a:gd name="T0" fmla="*/ 230 w 413"/>
                <a:gd name="T1" fmla="*/ 201 h 226"/>
                <a:gd name="T2" fmla="*/ 84 w 413"/>
                <a:gd name="T3" fmla="*/ 222 h 226"/>
                <a:gd name="T4" fmla="*/ 8 w 413"/>
                <a:gd name="T5" fmla="*/ 182 h 226"/>
                <a:gd name="T6" fmla="*/ 45 w 413"/>
                <a:gd name="T7" fmla="*/ 105 h 226"/>
                <a:gd name="T8" fmla="*/ 176 w 413"/>
                <a:gd name="T9" fmla="*/ 35 h 226"/>
                <a:gd name="T10" fmla="*/ 398 w 413"/>
                <a:gd name="T11" fmla="*/ 54 h 226"/>
                <a:gd name="T12" fmla="*/ 230 w 413"/>
                <a:gd name="T13" fmla="*/ 201 h 226"/>
              </a:gdLst>
              <a:ahLst/>
              <a:cxnLst>
                <a:cxn ang="0">
                  <a:pos x="T0" y="T1"/>
                </a:cxn>
                <a:cxn ang="0">
                  <a:pos x="T2" y="T3"/>
                </a:cxn>
                <a:cxn ang="0">
                  <a:pos x="T4" y="T5"/>
                </a:cxn>
                <a:cxn ang="0">
                  <a:pos x="T6" y="T7"/>
                </a:cxn>
                <a:cxn ang="0">
                  <a:pos x="T8" y="T9"/>
                </a:cxn>
                <a:cxn ang="0">
                  <a:pos x="T10" y="T11"/>
                </a:cxn>
                <a:cxn ang="0">
                  <a:pos x="T12" y="T13"/>
                </a:cxn>
              </a:cxnLst>
              <a:rect l="0" t="0" r="r" b="b"/>
              <a:pathLst>
                <a:path w="413" h="226">
                  <a:moveTo>
                    <a:pt x="230" y="201"/>
                  </a:moveTo>
                  <a:cubicBezTo>
                    <a:pt x="176" y="219"/>
                    <a:pt x="124" y="226"/>
                    <a:pt x="84" y="222"/>
                  </a:cubicBezTo>
                  <a:cubicBezTo>
                    <a:pt x="44" y="219"/>
                    <a:pt x="15" y="205"/>
                    <a:pt x="8" y="182"/>
                  </a:cubicBezTo>
                  <a:cubicBezTo>
                    <a:pt x="0" y="160"/>
                    <a:pt x="15" y="132"/>
                    <a:pt x="45" y="105"/>
                  </a:cubicBezTo>
                  <a:cubicBezTo>
                    <a:pt x="76" y="79"/>
                    <a:pt x="121" y="53"/>
                    <a:pt x="176" y="35"/>
                  </a:cubicBezTo>
                  <a:cubicBezTo>
                    <a:pt x="283" y="0"/>
                    <a:pt x="383" y="9"/>
                    <a:pt x="398" y="54"/>
                  </a:cubicBezTo>
                  <a:cubicBezTo>
                    <a:pt x="413" y="100"/>
                    <a:pt x="338" y="166"/>
                    <a:pt x="230"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7" name="Freeform 78"/>
            <p:cNvSpPr>
              <a:spLocks/>
            </p:cNvSpPr>
            <p:nvPr/>
          </p:nvSpPr>
          <p:spPr bwMode="auto">
            <a:xfrm>
              <a:off x="3704731" y="5849645"/>
              <a:ext cx="146953" cy="86993"/>
            </a:xfrm>
            <a:custGeom>
              <a:avLst/>
              <a:gdLst>
                <a:gd name="T0" fmla="*/ 117 w 306"/>
                <a:gd name="T1" fmla="*/ 141 h 181"/>
                <a:gd name="T2" fmla="*/ 212 w 306"/>
                <a:gd name="T3" fmla="*/ 130 h 181"/>
                <a:gd name="T4" fmla="*/ 268 w 306"/>
                <a:gd name="T5" fmla="*/ 104 h 181"/>
                <a:gd name="T6" fmla="*/ 206 w 306"/>
                <a:gd name="T7" fmla="*/ 101 h 181"/>
                <a:gd name="T8" fmla="*/ 123 w 306"/>
                <a:gd name="T9" fmla="*/ 122 h 181"/>
                <a:gd name="T10" fmla="*/ 122 w 306"/>
                <a:gd name="T11" fmla="*/ 109 h 181"/>
                <a:gd name="T12" fmla="*/ 244 w 306"/>
                <a:gd name="T13" fmla="*/ 77 h 181"/>
                <a:gd name="T14" fmla="*/ 304 w 306"/>
                <a:gd name="T15" fmla="*/ 41 h 181"/>
                <a:gd name="T16" fmla="*/ 235 w 306"/>
                <a:gd name="T17" fmla="*/ 49 h 181"/>
                <a:gd name="T18" fmla="*/ 119 w 306"/>
                <a:gd name="T19" fmla="*/ 98 h 181"/>
                <a:gd name="T20" fmla="*/ 109 w 306"/>
                <a:gd name="T21" fmla="*/ 86 h 181"/>
                <a:gd name="T22" fmla="*/ 190 w 306"/>
                <a:gd name="T23" fmla="*/ 49 h 181"/>
                <a:gd name="T24" fmla="*/ 235 w 306"/>
                <a:gd name="T25" fmla="*/ 8 h 181"/>
                <a:gd name="T26" fmla="*/ 176 w 306"/>
                <a:gd name="T27" fmla="*/ 23 h 181"/>
                <a:gd name="T28" fmla="*/ 94 w 306"/>
                <a:gd name="T29" fmla="*/ 76 h 181"/>
                <a:gd name="T30" fmla="*/ 45 w 306"/>
                <a:gd name="T31" fmla="*/ 64 h 181"/>
                <a:gd name="T32" fmla="*/ 8 w 306"/>
                <a:gd name="T33" fmla="*/ 141 h 181"/>
                <a:gd name="T34" fmla="*/ 84 w 306"/>
                <a:gd name="T35" fmla="*/ 181 h 181"/>
                <a:gd name="T36" fmla="*/ 117 w 306"/>
                <a:gd name="T37" fmla="*/ 14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81">
                  <a:moveTo>
                    <a:pt x="117" y="141"/>
                  </a:moveTo>
                  <a:cubicBezTo>
                    <a:pt x="146" y="139"/>
                    <a:pt x="191" y="134"/>
                    <a:pt x="212" y="130"/>
                  </a:cubicBezTo>
                  <a:cubicBezTo>
                    <a:pt x="244" y="124"/>
                    <a:pt x="269" y="113"/>
                    <a:pt x="268" y="104"/>
                  </a:cubicBezTo>
                  <a:cubicBezTo>
                    <a:pt x="266" y="96"/>
                    <a:pt x="239" y="95"/>
                    <a:pt x="206" y="101"/>
                  </a:cubicBezTo>
                  <a:cubicBezTo>
                    <a:pt x="188" y="104"/>
                    <a:pt x="150" y="114"/>
                    <a:pt x="123" y="122"/>
                  </a:cubicBezTo>
                  <a:cubicBezTo>
                    <a:pt x="123" y="118"/>
                    <a:pt x="123" y="113"/>
                    <a:pt x="122" y="109"/>
                  </a:cubicBezTo>
                  <a:cubicBezTo>
                    <a:pt x="152" y="104"/>
                    <a:pt x="217" y="86"/>
                    <a:pt x="244" y="77"/>
                  </a:cubicBezTo>
                  <a:cubicBezTo>
                    <a:pt x="280" y="65"/>
                    <a:pt x="306" y="49"/>
                    <a:pt x="304" y="41"/>
                  </a:cubicBezTo>
                  <a:cubicBezTo>
                    <a:pt x="301" y="33"/>
                    <a:pt x="270" y="37"/>
                    <a:pt x="235" y="49"/>
                  </a:cubicBezTo>
                  <a:cubicBezTo>
                    <a:pt x="207" y="58"/>
                    <a:pt x="145" y="84"/>
                    <a:pt x="119" y="98"/>
                  </a:cubicBezTo>
                  <a:cubicBezTo>
                    <a:pt x="117" y="94"/>
                    <a:pt x="113" y="90"/>
                    <a:pt x="109" y="86"/>
                  </a:cubicBezTo>
                  <a:cubicBezTo>
                    <a:pt x="136" y="76"/>
                    <a:pt x="173" y="59"/>
                    <a:pt x="190" y="49"/>
                  </a:cubicBezTo>
                  <a:cubicBezTo>
                    <a:pt x="219" y="33"/>
                    <a:pt x="239" y="15"/>
                    <a:pt x="235" y="8"/>
                  </a:cubicBezTo>
                  <a:cubicBezTo>
                    <a:pt x="231" y="0"/>
                    <a:pt x="205" y="7"/>
                    <a:pt x="176" y="23"/>
                  </a:cubicBezTo>
                  <a:cubicBezTo>
                    <a:pt x="157" y="33"/>
                    <a:pt x="117" y="58"/>
                    <a:pt x="94" y="76"/>
                  </a:cubicBezTo>
                  <a:cubicBezTo>
                    <a:pt x="81" y="70"/>
                    <a:pt x="64" y="66"/>
                    <a:pt x="45" y="64"/>
                  </a:cubicBezTo>
                  <a:cubicBezTo>
                    <a:pt x="15" y="91"/>
                    <a:pt x="0" y="119"/>
                    <a:pt x="8" y="141"/>
                  </a:cubicBezTo>
                  <a:cubicBezTo>
                    <a:pt x="15" y="164"/>
                    <a:pt x="44" y="178"/>
                    <a:pt x="84" y="181"/>
                  </a:cubicBezTo>
                  <a:cubicBezTo>
                    <a:pt x="99" y="168"/>
                    <a:pt x="110" y="154"/>
                    <a:pt x="117" y="14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8" name="Freeform 79"/>
            <p:cNvSpPr>
              <a:spLocks/>
            </p:cNvSpPr>
            <p:nvPr/>
          </p:nvSpPr>
          <p:spPr bwMode="auto">
            <a:xfrm>
              <a:off x="3662047" y="5899239"/>
              <a:ext cx="46545" cy="72969"/>
            </a:xfrm>
            <a:custGeom>
              <a:avLst/>
              <a:gdLst>
                <a:gd name="T0" fmla="*/ 94 w 97"/>
                <a:gd name="T1" fmla="*/ 40 h 152"/>
                <a:gd name="T2" fmla="*/ 94 w 97"/>
                <a:gd name="T3" fmla="*/ 40 h 152"/>
                <a:gd name="T4" fmla="*/ 95 w 97"/>
                <a:gd name="T5" fmla="*/ 44 h 152"/>
                <a:gd name="T6" fmla="*/ 94 w 97"/>
                <a:gd name="T7" fmla="*/ 68 h 152"/>
                <a:gd name="T8" fmla="*/ 70 w 97"/>
                <a:gd name="T9" fmla="*/ 104 h 152"/>
                <a:gd name="T10" fmla="*/ 70 w 97"/>
                <a:gd name="T11" fmla="*/ 105 h 152"/>
                <a:gd name="T12" fmla="*/ 57 w 97"/>
                <a:gd name="T13" fmla="*/ 118 h 152"/>
                <a:gd name="T14" fmla="*/ 57 w 97"/>
                <a:gd name="T15" fmla="*/ 118 h 152"/>
                <a:gd name="T16" fmla="*/ 55 w 97"/>
                <a:gd name="T17" fmla="*/ 119 h 152"/>
                <a:gd name="T18" fmla="*/ 30 w 97"/>
                <a:gd name="T19" fmla="*/ 138 h 152"/>
                <a:gd name="T20" fmla="*/ 22 w 97"/>
                <a:gd name="T21" fmla="*/ 143 h 152"/>
                <a:gd name="T22" fmla="*/ 7 w 97"/>
                <a:gd name="T23" fmla="*/ 152 h 152"/>
                <a:gd name="T24" fmla="*/ 6 w 97"/>
                <a:gd name="T25" fmla="*/ 131 h 152"/>
                <a:gd name="T26" fmla="*/ 6 w 97"/>
                <a:gd name="T27" fmla="*/ 131 h 152"/>
                <a:gd name="T28" fmla="*/ 4 w 97"/>
                <a:gd name="T29" fmla="*/ 106 h 152"/>
                <a:gd name="T30" fmla="*/ 2 w 97"/>
                <a:gd name="T31" fmla="*/ 74 h 152"/>
                <a:gd name="T32" fmla="*/ 2 w 97"/>
                <a:gd name="T33" fmla="*/ 66 h 152"/>
                <a:gd name="T34" fmla="*/ 2 w 97"/>
                <a:gd name="T35" fmla="*/ 52 h 152"/>
                <a:gd name="T36" fmla="*/ 1 w 97"/>
                <a:gd name="T37" fmla="*/ 41 h 152"/>
                <a:gd name="T38" fmla="*/ 1 w 97"/>
                <a:gd name="T39" fmla="*/ 18 h 152"/>
                <a:gd name="T40" fmla="*/ 0 w 97"/>
                <a:gd name="T41" fmla="*/ 0 h 152"/>
                <a:gd name="T42" fmla="*/ 18 w 97"/>
                <a:gd name="T43" fmla="*/ 0 h 152"/>
                <a:gd name="T44" fmla="*/ 18 w 97"/>
                <a:gd name="T45" fmla="*/ 0 h 152"/>
                <a:gd name="T46" fmla="*/ 37 w 97"/>
                <a:gd name="T47" fmla="*/ 3 h 152"/>
                <a:gd name="T48" fmla="*/ 37 w 97"/>
                <a:gd name="T49" fmla="*/ 3 h 152"/>
                <a:gd name="T50" fmla="*/ 80 w 97"/>
                <a:gd name="T51" fmla="*/ 20 h 152"/>
                <a:gd name="T52" fmla="*/ 91 w 97"/>
                <a:gd name="T53" fmla="*/ 32 h 152"/>
                <a:gd name="T54" fmla="*/ 93 w 97"/>
                <a:gd name="T55" fmla="*/ 37 h 152"/>
                <a:gd name="T56" fmla="*/ 94 w 97"/>
                <a:gd name="T57" fmla="*/ 39 h 152"/>
                <a:gd name="T58" fmla="*/ 94 w 97"/>
                <a:gd name="T59" fmla="*/ 39 h 152"/>
                <a:gd name="T60" fmla="*/ 94 w 97"/>
                <a:gd name="T61"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52">
                  <a:moveTo>
                    <a:pt x="94" y="40"/>
                  </a:moveTo>
                  <a:cubicBezTo>
                    <a:pt x="94" y="40"/>
                    <a:pt x="94" y="40"/>
                    <a:pt x="94" y="40"/>
                  </a:cubicBezTo>
                  <a:cubicBezTo>
                    <a:pt x="95" y="41"/>
                    <a:pt x="95" y="42"/>
                    <a:pt x="95" y="44"/>
                  </a:cubicBezTo>
                  <a:cubicBezTo>
                    <a:pt x="97" y="51"/>
                    <a:pt x="96" y="59"/>
                    <a:pt x="94" y="68"/>
                  </a:cubicBezTo>
                  <a:cubicBezTo>
                    <a:pt x="90" y="80"/>
                    <a:pt x="82" y="92"/>
                    <a:pt x="70" y="104"/>
                  </a:cubicBezTo>
                  <a:cubicBezTo>
                    <a:pt x="70" y="105"/>
                    <a:pt x="70" y="105"/>
                    <a:pt x="70" y="105"/>
                  </a:cubicBezTo>
                  <a:cubicBezTo>
                    <a:pt x="66" y="109"/>
                    <a:pt x="61" y="113"/>
                    <a:pt x="57" y="118"/>
                  </a:cubicBezTo>
                  <a:cubicBezTo>
                    <a:pt x="57" y="118"/>
                    <a:pt x="57" y="118"/>
                    <a:pt x="57" y="118"/>
                  </a:cubicBezTo>
                  <a:cubicBezTo>
                    <a:pt x="56" y="118"/>
                    <a:pt x="55" y="119"/>
                    <a:pt x="55" y="119"/>
                  </a:cubicBezTo>
                  <a:cubicBezTo>
                    <a:pt x="47" y="125"/>
                    <a:pt x="39" y="132"/>
                    <a:pt x="30" y="138"/>
                  </a:cubicBezTo>
                  <a:cubicBezTo>
                    <a:pt x="27" y="140"/>
                    <a:pt x="24" y="142"/>
                    <a:pt x="22" y="143"/>
                  </a:cubicBezTo>
                  <a:cubicBezTo>
                    <a:pt x="17" y="146"/>
                    <a:pt x="12" y="149"/>
                    <a:pt x="7" y="152"/>
                  </a:cubicBezTo>
                  <a:cubicBezTo>
                    <a:pt x="7" y="145"/>
                    <a:pt x="6" y="138"/>
                    <a:pt x="6" y="131"/>
                  </a:cubicBezTo>
                  <a:cubicBezTo>
                    <a:pt x="6" y="131"/>
                    <a:pt x="6" y="131"/>
                    <a:pt x="6" y="131"/>
                  </a:cubicBezTo>
                  <a:cubicBezTo>
                    <a:pt x="5" y="122"/>
                    <a:pt x="5" y="114"/>
                    <a:pt x="4" y="106"/>
                  </a:cubicBezTo>
                  <a:cubicBezTo>
                    <a:pt x="3" y="95"/>
                    <a:pt x="3" y="84"/>
                    <a:pt x="2" y="74"/>
                  </a:cubicBezTo>
                  <a:cubicBezTo>
                    <a:pt x="2" y="71"/>
                    <a:pt x="2" y="69"/>
                    <a:pt x="2" y="66"/>
                  </a:cubicBezTo>
                  <a:cubicBezTo>
                    <a:pt x="2" y="61"/>
                    <a:pt x="2" y="57"/>
                    <a:pt x="2" y="52"/>
                  </a:cubicBezTo>
                  <a:cubicBezTo>
                    <a:pt x="1" y="48"/>
                    <a:pt x="1" y="44"/>
                    <a:pt x="1" y="41"/>
                  </a:cubicBezTo>
                  <a:cubicBezTo>
                    <a:pt x="1" y="33"/>
                    <a:pt x="1" y="26"/>
                    <a:pt x="1" y="18"/>
                  </a:cubicBezTo>
                  <a:cubicBezTo>
                    <a:pt x="0" y="12"/>
                    <a:pt x="0" y="6"/>
                    <a:pt x="0" y="0"/>
                  </a:cubicBezTo>
                  <a:cubicBezTo>
                    <a:pt x="6" y="0"/>
                    <a:pt x="12" y="0"/>
                    <a:pt x="18" y="0"/>
                  </a:cubicBezTo>
                  <a:cubicBezTo>
                    <a:pt x="18" y="0"/>
                    <a:pt x="18" y="0"/>
                    <a:pt x="18" y="0"/>
                  </a:cubicBezTo>
                  <a:cubicBezTo>
                    <a:pt x="25" y="1"/>
                    <a:pt x="31" y="2"/>
                    <a:pt x="37" y="3"/>
                  </a:cubicBezTo>
                  <a:cubicBezTo>
                    <a:pt x="37" y="3"/>
                    <a:pt x="37" y="3"/>
                    <a:pt x="37" y="3"/>
                  </a:cubicBezTo>
                  <a:cubicBezTo>
                    <a:pt x="55" y="6"/>
                    <a:pt x="69" y="12"/>
                    <a:pt x="80" y="20"/>
                  </a:cubicBezTo>
                  <a:cubicBezTo>
                    <a:pt x="84" y="24"/>
                    <a:pt x="88" y="28"/>
                    <a:pt x="91" y="32"/>
                  </a:cubicBezTo>
                  <a:cubicBezTo>
                    <a:pt x="91" y="34"/>
                    <a:pt x="92" y="35"/>
                    <a:pt x="93" y="37"/>
                  </a:cubicBezTo>
                  <a:cubicBezTo>
                    <a:pt x="93" y="37"/>
                    <a:pt x="93" y="38"/>
                    <a:pt x="94" y="39"/>
                  </a:cubicBezTo>
                  <a:cubicBezTo>
                    <a:pt x="94" y="39"/>
                    <a:pt x="94" y="39"/>
                    <a:pt x="94" y="39"/>
                  </a:cubicBezTo>
                  <a:cubicBezTo>
                    <a:pt x="94" y="39"/>
                    <a:pt x="94" y="40"/>
                    <a:pt x="94" y="4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9" name="Freeform 80"/>
            <p:cNvSpPr>
              <a:spLocks/>
            </p:cNvSpPr>
            <p:nvPr/>
          </p:nvSpPr>
          <p:spPr bwMode="auto">
            <a:xfrm>
              <a:off x="3662454" y="5899239"/>
              <a:ext cx="46139" cy="56505"/>
            </a:xfrm>
            <a:custGeom>
              <a:avLst/>
              <a:gdLst>
                <a:gd name="T0" fmla="*/ 93 w 96"/>
                <a:gd name="T1" fmla="*/ 40 h 118"/>
                <a:gd name="T2" fmla="*/ 93 w 96"/>
                <a:gd name="T3" fmla="*/ 40 h 118"/>
                <a:gd name="T4" fmla="*/ 94 w 96"/>
                <a:gd name="T5" fmla="*/ 44 h 118"/>
                <a:gd name="T6" fmla="*/ 93 w 96"/>
                <a:gd name="T7" fmla="*/ 68 h 118"/>
                <a:gd name="T8" fmla="*/ 69 w 96"/>
                <a:gd name="T9" fmla="*/ 104 h 118"/>
                <a:gd name="T10" fmla="*/ 69 w 96"/>
                <a:gd name="T11" fmla="*/ 105 h 118"/>
                <a:gd name="T12" fmla="*/ 56 w 96"/>
                <a:gd name="T13" fmla="*/ 118 h 118"/>
                <a:gd name="T14" fmla="*/ 55 w 96"/>
                <a:gd name="T15" fmla="*/ 118 h 118"/>
                <a:gd name="T16" fmla="*/ 54 w 96"/>
                <a:gd name="T17" fmla="*/ 117 h 118"/>
                <a:gd name="T18" fmla="*/ 14 w 96"/>
                <a:gd name="T19" fmla="*/ 109 h 118"/>
                <a:gd name="T20" fmla="*/ 5 w 96"/>
                <a:gd name="T21" fmla="*/ 104 h 118"/>
                <a:gd name="T22" fmla="*/ 3 w 96"/>
                <a:gd name="T23" fmla="*/ 106 h 118"/>
                <a:gd name="T24" fmla="*/ 1 w 96"/>
                <a:gd name="T25" fmla="*/ 74 h 118"/>
                <a:gd name="T26" fmla="*/ 1 w 96"/>
                <a:gd name="T27" fmla="*/ 66 h 118"/>
                <a:gd name="T28" fmla="*/ 1 w 96"/>
                <a:gd name="T29" fmla="*/ 52 h 118"/>
                <a:gd name="T30" fmla="*/ 0 w 96"/>
                <a:gd name="T31" fmla="*/ 41 h 118"/>
                <a:gd name="T32" fmla="*/ 0 w 96"/>
                <a:gd name="T33" fmla="*/ 18 h 118"/>
                <a:gd name="T34" fmla="*/ 17 w 96"/>
                <a:gd name="T35" fmla="*/ 1 h 118"/>
                <a:gd name="T36" fmla="*/ 17 w 96"/>
                <a:gd name="T37" fmla="*/ 0 h 118"/>
                <a:gd name="T38" fmla="*/ 36 w 96"/>
                <a:gd name="T39" fmla="*/ 3 h 118"/>
                <a:gd name="T40" fmla="*/ 36 w 96"/>
                <a:gd name="T41" fmla="*/ 3 h 118"/>
                <a:gd name="T42" fmla="*/ 79 w 96"/>
                <a:gd name="T43" fmla="*/ 20 h 118"/>
                <a:gd name="T44" fmla="*/ 90 w 96"/>
                <a:gd name="T45" fmla="*/ 32 h 118"/>
                <a:gd name="T46" fmla="*/ 92 w 96"/>
                <a:gd name="T47" fmla="*/ 37 h 118"/>
                <a:gd name="T48" fmla="*/ 93 w 96"/>
                <a:gd name="T49" fmla="*/ 39 h 118"/>
                <a:gd name="T50" fmla="*/ 93 w 96"/>
                <a:gd name="T51" fmla="*/ 39 h 118"/>
                <a:gd name="T52" fmla="*/ 93 w 96"/>
                <a:gd name="T53" fmla="*/ 4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8">
                  <a:moveTo>
                    <a:pt x="93" y="40"/>
                  </a:moveTo>
                  <a:cubicBezTo>
                    <a:pt x="93" y="40"/>
                    <a:pt x="93" y="40"/>
                    <a:pt x="93" y="40"/>
                  </a:cubicBezTo>
                  <a:cubicBezTo>
                    <a:pt x="94" y="41"/>
                    <a:pt x="94" y="42"/>
                    <a:pt x="94" y="44"/>
                  </a:cubicBezTo>
                  <a:cubicBezTo>
                    <a:pt x="96" y="51"/>
                    <a:pt x="95" y="59"/>
                    <a:pt x="93" y="68"/>
                  </a:cubicBezTo>
                  <a:cubicBezTo>
                    <a:pt x="89" y="80"/>
                    <a:pt x="81" y="92"/>
                    <a:pt x="69" y="104"/>
                  </a:cubicBezTo>
                  <a:cubicBezTo>
                    <a:pt x="69" y="105"/>
                    <a:pt x="69" y="105"/>
                    <a:pt x="69" y="105"/>
                  </a:cubicBezTo>
                  <a:cubicBezTo>
                    <a:pt x="65" y="109"/>
                    <a:pt x="60" y="113"/>
                    <a:pt x="56" y="118"/>
                  </a:cubicBezTo>
                  <a:cubicBezTo>
                    <a:pt x="56" y="118"/>
                    <a:pt x="55" y="117"/>
                    <a:pt x="55" y="118"/>
                  </a:cubicBezTo>
                  <a:cubicBezTo>
                    <a:pt x="55" y="117"/>
                    <a:pt x="54" y="117"/>
                    <a:pt x="54" y="117"/>
                  </a:cubicBezTo>
                  <a:cubicBezTo>
                    <a:pt x="39" y="116"/>
                    <a:pt x="25" y="113"/>
                    <a:pt x="14" y="109"/>
                  </a:cubicBezTo>
                  <a:cubicBezTo>
                    <a:pt x="11" y="107"/>
                    <a:pt x="8" y="106"/>
                    <a:pt x="5" y="104"/>
                  </a:cubicBezTo>
                  <a:cubicBezTo>
                    <a:pt x="4" y="105"/>
                    <a:pt x="4" y="105"/>
                    <a:pt x="3" y="106"/>
                  </a:cubicBezTo>
                  <a:cubicBezTo>
                    <a:pt x="2" y="95"/>
                    <a:pt x="2" y="84"/>
                    <a:pt x="1" y="74"/>
                  </a:cubicBezTo>
                  <a:cubicBezTo>
                    <a:pt x="1" y="71"/>
                    <a:pt x="1" y="69"/>
                    <a:pt x="1" y="66"/>
                  </a:cubicBezTo>
                  <a:cubicBezTo>
                    <a:pt x="1" y="61"/>
                    <a:pt x="1" y="57"/>
                    <a:pt x="1" y="52"/>
                  </a:cubicBezTo>
                  <a:cubicBezTo>
                    <a:pt x="0" y="48"/>
                    <a:pt x="0" y="44"/>
                    <a:pt x="0" y="41"/>
                  </a:cubicBezTo>
                  <a:cubicBezTo>
                    <a:pt x="0" y="33"/>
                    <a:pt x="0" y="26"/>
                    <a:pt x="0" y="18"/>
                  </a:cubicBezTo>
                  <a:cubicBezTo>
                    <a:pt x="5" y="12"/>
                    <a:pt x="10" y="6"/>
                    <a:pt x="17" y="1"/>
                  </a:cubicBezTo>
                  <a:cubicBezTo>
                    <a:pt x="17" y="0"/>
                    <a:pt x="17" y="0"/>
                    <a:pt x="17" y="0"/>
                  </a:cubicBezTo>
                  <a:cubicBezTo>
                    <a:pt x="24" y="1"/>
                    <a:pt x="30" y="2"/>
                    <a:pt x="36" y="3"/>
                  </a:cubicBezTo>
                  <a:cubicBezTo>
                    <a:pt x="36" y="3"/>
                    <a:pt x="36" y="3"/>
                    <a:pt x="36" y="3"/>
                  </a:cubicBezTo>
                  <a:cubicBezTo>
                    <a:pt x="54" y="6"/>
                    <a:pt x="68" y="12"/>
                    <a:pt x="79" y="20"/>
                  </a:cubicBezTo>
                  <a:cubicBezTo>
                    <a:pt x="83" y="24"/>
                    <a:pt x="87" y="28"/>
                    <a:pt x="90" y="32"/>
                  </a:cubicBezTo>
                  <a:cubicBezTo>
                    <a:pt x="90" y="34"/>
                    <a:pt x="91" y="35"/>
                    <a:pt x="92" y="37"/>
                  </a:cubicBezTo>
                  <a:cubicBezTo>
                    <a:pt x="92" y="37"/>
                    <a:pt x="92" y="38"/>
                    <a:pt x="93" y="39"/>
                  </a:cubicBezTo>
                  <a:cubicBezTo>
                    <a:pt x="93" y="39"/>
                    <a:pt x="93" y="39"/>
                    <a:pt x="93" y="39"/>
                  </a:cubicBezTo>
                  <a:cubicBezTo>
                    <a:pt x="93" y="39"/>
                    <a:pt x="93" y="40"/>
                    <a:pt x="93" y="4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0" name="Freeform 81"/>
            <p:cNvSpPr>
              <a:spLocks/>
            </p:cNvSpPr>
            <p:nvPr/>
          </p:nvSpPr>
          <p:spPr bwMode="auto">
            <a:xfrm>
              <a:off x="3687047" y="5915093"/>
              <a:ext cx="107928" cy="197767"/>
            </a:xfrm>
            <a:custGeom>
              <a:avLst/>
              <a:gdLst>
                <a:gd name="T0" fmla="*/ 24 w 225"/>
                <a:gd name="T1" fmla="*/ 229 h 412"/>
                <a:gd name="T2" fmla="*/ 3 w 225"/>
                <a:gd name="T3" fmla="*/ 83 h 412"/>
                <a:gd name="T4" fmla="*/ 43 w 225"/>
                <a:gd name="T5" fmla="*/ 7 h 412"/>
                <a:gd name="T6" fmla="*/ 120 w 225"/>
                <a:gd name="T7" fmla="*/ 45 h 412"/>
                <a:gd name="T8" fmla="*/ 190 w 225"/>
                <a:gd name="T9" fmla="*/ 175 h 412"/>
                <a:gd name="T10" fmla="*/ 171 w 225"/>
                <a:gd name="T11" fmla="*/ 397 h 412"/>
                <a:gd name="T12" fmla="*/ 24 w 225"/>
                <a:gd name="T13" fmla="*/ 229 h 412"/>
              </a:gdLst>
              <a:ahLst/>
              <a:cxnLst>
                <a:cxn ang="0">
                  <a:pos x="T0" y="T1"/>
                </a:cxn>
                <a:cxn ang="0">
                  <a:pos x="T2" y="T3"/>
                </a:cxn>
                <a:cxn ang="0">
                  <a:pos x="T4" y="T5"/>
                </a:cxn>
                <a:cxn ang="0">
                  <a:pos x="T6" y="T7"/>
                </a:cxn>
                <a:cxn ang="0">
                  <a:pos x="T8" y="T9"/>
                </a:cxn>
                <a:cxn ang="0">
                  <a:pos x="T10" y="T11"/>
                </a:cxn>
                <a:cxn ang="0">
                  <a:pos x="T12" y="T13"/>
                </a:cxn>
              </a:cxnLst>
              <a:rect l="0" t="0" r="r" b="b"/>
              <a:pathLst>
                <a:path w="225" h="412">
                  <a:moveTo>
                    <a:pt x="24" y="229"/>
                  </a:moveTo>
                  <a:cubicBezTo>
                    <a:pt x="6" y="175"/>
                    <a:pt x="0" y="123"/>
                    <a:pt x="3" y="83"/>
                  </a:cubicBezTo>
                  <a:cubicBezTo>
                    <a:pt x="7" y="43"/>
                    <a:pt x="20" y="15"/>
                    <a:pt x="43" y="7"/>
                  </a:cubicBezTo>
                  <a:cubicBezTo>
                    <a:pt x="66" y="0"/>
                    <a:pt x="94" y="14"/>
                    <a:pt x="120" y="45"/>
                  </a:cubicBezTo>
                  <a:cubicBezTo>
                    <a:pt x="147" y="75"/>
                    <a:pt x="172" y="121"/>
                    <a:pt x="190" y="175"/>
                  </a:cubicBezTo>
                  <a:cubicBezTo>
                    <a:pt x="225" y="282"/>
                    <a:pt x="217" y="382"/>
                    <a:pt x="171" y="397"/>
                  </a:cubicBezTo>
                  <a:cubicBezTo>
                    <a:pt x="125" y="412"/>
                    <a:pt x="59" y="337"/>
                    <a:pt x="24" y="229"/>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1" name="Freeform 82"/>
            <p:cNvSpPr>
              <a:spLocks/>
            </p:cNvSpPr>
            <p:nvPr/>
          </p:nvSpPr>
          <p:spPr bwMode="auto">
            <a:xfrm>
              <a:off x="3688470" y="5915093"/>
              <a:ext cx="86790" cy="146750"/>
            </a:xfrm>
            <a:custGeom>
              <a:avLst/>
              <a:gdLst>
                <a:gd name="T0" fmla="*/ 41 w 181"/>
                <a:gd name="T1" fmla="*/ 116 h 306"/>
                <a:gd name="T2" fmla="*/ 51 w 181"/>
                <a:gd name="T3" fmla="*/ 211 h 306"/>
                <a:gd name="T4" fmla="*/ 77 w 181"/>
                <a:gd name="T5" fmla="*/ 267 h 306"/>
                <a:gd name="T6" fmla="*/ 81 w 181"/>
                <a:gd name="T7" fmla="*/ 206 h 306"/>
                <a:gd name="T8" fmla="*/ 59 w 181"/>
                <a:gd name="T9" fmla="*/ 122 h 306"/>
                <a:gd name="T10" fmla="*/ 73 w 181"/>
                <a:gd name="T11" fmla="*/ 122 h 306"/>
                <a:gd name="T12" fmla="*/ 104 w 181"/>
                <a:gd name="T13" fmla="*/ 244 h 306"/>
                <a:gd name="T14" fmla="*/ 140 w 181"/>
                <a:gd name="T15" fmla="*/ 303 h 306"/>
                <a:gd name="T16" fmla="*/ 133 w 181"/>
                <a:gd name="T17" fmla="*/ 234 h 306"/>
                <a:gd name="T18" fmla="*/ 83 w 181"/>
                <a:gd name="T19" fmla="*/ 118 h 306"/>
                <a:gd name="T20" fmla="*/ 95 w 181"/>
                <a:gd name="T21" fmla="*/ 108 h 306"/>
                <a:gd name="T22" fmla="*/ 132 w 181"/>
                <a:gd name="T23" fmla="*/ 189 h 306"/>
                <a:gd name="T24" fmla="*/ 174 w 181"/>
                <a:gd name="T25" fmla="*/ 234 h 306"/>
                <a:gd name="T26" fmla="*/ 158 w 181"/>
                <a:gd name="T27" fmla="*/ 175 h 306"/>
                <a:gd name="T28" fmla="*/ 105 w 181"/>
                <a:gd name="T29" fmla="*/ 93 h 306"/>
                <a:gd name="T30" fmla="*/ 117 w 181"/>
                <a:gd name="T31" fmla="*/ 45 h 306"/>
                <a:gd name="T32" fmla="*/ 40 w 181"/>
                <a:gd name="T33" fmla="*/ 7 h 306"/>
                <a:gd name="T34" fmla="*/ 0 w 181"/>
                <a:gd name="T35" fmla="*/ 83 h 306"/>
                <a:gd name="T36" fmla="*/ 41 w 181"/>
                <a:gd name="T37" fmla="*/ 1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6"/>
                  </a:moveTo>
                  <a:cubicBezTo>
                    <a:pt x="42" y="146"/>
                    <a:pt x="48" y="190"/>
                    <a:pt x="51" y="211"/>
                  </a:cubicBezTo>
                  <a:cubicBezTo>
                    <a:pt x="57" y="243"/>
                    <a:pt x="69" y="268"/>
                    <a:pt x="77" y="267"/>
                  </a:cubicBezTo>
                  <a:cubicBezTo>
                    <a:pt x="85" y="265"/>
                    <a:pt x="87" y="238"/>
                    <a:pt x="81" y="206"/>
                  </a:cubicBezTo>
                  <a:cubicBezTo>
                    <a:pt x="77" y="187"/>
                    <a:pt x="68" y="150"/>
                    <a:pt x="59" y="122"/>
                  </a:cubicBezTo>
                  <a:cubicBezTo>
                    <a:pt x="64" y="123"/>
                    <a:pt x="68" y="123"/>
                    <a:pt x="73" y="122"/>
                  </a:cubicBezTo>
                  <a:cubicBezTo>
                    <a:pt x="77" y="151"/>
                    <a:pt x="95" y="216"/>
                    <a:pt x="104" y="244"/>
                  </a:cubicBezTo>
                  <a:cubicBezTo>
                    <a:pt x="116" y="279"/>
                    <a:pt x="133" y="306"/>
                    <a:pt x="140" y="303"/>
                  </a:cubicBezTo>
                  <a:cubicBezTo>
                    <a:pt x="148" y="300"/>
                    <a:pt x="145" y="269"/>
                    <a:pt x="133" y="234"/>
                  </a:cubicBezTo>
                  <a:cubicBezTo>
                    <a:pt x="123" y="207"/>
                    <a:pt x="98" y="144"/>
                    <a:pt x="83" y="118"/>
                  </a:cubicBezTo>
                  <a:cubicBezTo>
                    <a:pt x="88" y="116"/>
                    <a:pt x="92" y="113"/>
                    <a:pt x="95" y="108"/>
                  </a:cubicBezTo>
                  <a:cubicBezTo>
                    <a:pt x="106" y="136"/>
                    <a:pt x="123" y="172"/>
                    <a:pt x="132" y="189"/>
                  </a:cubicBezTo>
                  <a:cubicBezTo>
                    <a:pt x="148" y="218"/>
                    <a:pt x="167" y="238"/>
                    <a:pt x="174" y="234"/>
                  </a:cubicBezTo>
                  <a:cubicBezTo>
                    <a:pt x="181" y="230"/>
                    <a:pt x="174" y="204"/>
                    <a:pt x="158" y="175"/>
                  </a:cubicBezTo>
                  <a:cubicBezTo>
                    <a:pt x="148" y="156"/>
                    <a:pt x="123" y="116"/>
                    <a:pt x="105" y="93"/>
                  </a:cubicBezTo>
                  <a:cubicBezTo>
                    <a:pt x="112" y="80"/>
                    <a:pt x="116" y="64"/>
                    <a:pt x="117" y="45"/>
                  </a:cubicBezTo>
                  <a:cubicBezTo>
                    <a:pt x="91" y="14"/>
                    <a:pt x="63" y="0"/>
                    <a:pt x="40" y="7"/>
                  </a:cubicBezTo>
                  <a:cubicBezTo>
                    <a:pt x="17" y="15"/>
                    <a:pt x="4" y="43"/>
                    <a:pt x="0" y="83"/>
                  </a:cubicBezTo>
                  <a:cubicBezTo>
                    <a:pt x="14" y="98"/>
                    <a:pt x="27" y="110"/>
                    <a:pt x="41" y="11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2" name="Freeform 83"/>
            <p:cNvSpPr>
              <a:spLocks/>
            </p:cNvSpPr>
            <p:nvPr/>
          </p:nvSpPr>
          <p:spPr bwMode="auto">
            <a:xfrm>
              <a:off x="3670584" y="5879930"/>
              <a:ext cx="75814" cy="75814"/>
            </a:xfrm>
            <a:custGeom>
              <a:avLst/>
              <a:gdLst>
                <a:gd name="T0" fmla="*/ 12 w 158"/>
                <a:gd name="T1" fmla="*/ 101 h 158"/>
                <a:gd name="T2" fmla="*/ 101 w 158"/>
                <a:gd name="T3" fmla="*/ 146 h 158"/>
                <a:gd name="T4" fmla="*/ 146 w 158"/>
                <a:gd name="T5" fmla="*/ 57 h 158"/>
                <a:gd name="T6" fmla="*/ 57 w 158"/>
                <a:gd name="T7" fmla="*/ 13 h 158"/>
                <a:gd name="T8" fmla="*/ 12 w 158"/>
                <a:gd name="T9" fmla="*/ 101 h 158"/>
              </a:gdLst>
              <a:ahLst/>
              <a:cxnLst>
                <a:cxn ang="0">
                  <a:pos x="T0" y="T1"/>
                </a:cxn>
                <a:cxn ang="0">
                  <a:pos x="T2" y="T3"/>
                </a:cxn>
                <a:cxn ang="0">
                  <a:pos x="T4" y="T5"/>
                </a:cxn>
                <a:cxn ang="0">
                  <a:pos x="T6" y="T7"/>
                </a:cxn>
                <a:cxn ang="0">
                  <a:pos x="T8" y="T9"/>
                </a:cxn>
              </a:cxnLst>
              <a:rect l="0" t="0" r="r" b="b"/>
              <a:pathLst>
                <a:path w="158" h="158">
                  <a:moveTo>
                    <a:pt x="12" y="101"/>
                  </a:moveTo>
                  <a:cubicBezTo>
                    <a:pt x="24" y="138"/>
                    <a:pt x="64" y="158"/>
                    <a:pt x="101" y="146"/>
                  </a:cubicBezTo>
                  <a:cubicBezTo>
                    <a:pt x="138" y="134"/>
                    <a:pt x="158" y="94"/>
                    <a:pt x="146" y="57"/>
                  </a:cubicBezTo>
                  <a:cubicBezTo>
                    <a:pt x="134" y="21"/>
                    <a:pt x="94" y="0"/>
                    <a:pt x="57" y="13"/>
                  </a:cubicBezTo>
                  <a:cubicBezTo>
                    <a:pt x="20" y="25"/>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3" name="Freeform 84"/>
            <p:cNvSpPr>
              <a:spLocks/>
            </p:cNvSpPr>
            <p:nvPr/>
          </p:nvSpPr>
          <p:spPr bwMode="auto">
            <a:xfrm>
              <a:off x="3693755" y="5730131"/>
              <a:ext cx="123782" cy="191669"/>
            </a:xfrm>
            <a:custGeom>
              <a:avLst/>
              <a:gdLst>
                <a:gd name="T0" fmla="*/ 201 w 258"/>
                <a:gd name="T1" fmla="*/ 244 h 399"/>
                <a:gd name="T2" fmla="*/ 112 w 258"/>
                <a:gd name="T3" fmla="*/ 362 h 399"/>
                <a:gd name="T4" fmla="*/ 30 w 258"/>
                <a:gd name="T5" fmla="*/ 388 h 399"/>
                <a:gd name="T6" fmla="*/ 2 w 258"/>
                <a:gd name="T7" fmla="*/ 307 h 399"/>
                <a:gd name="T8" fmla="*/ 45 w 258"/>
                <a:gd name="T9" fmla="*/ 165 h 399"/>
                <a:gd name="T10" fmla="*/ 215 w 258"/>
                <a:gd name="T11" fmla="*/ 22 h 399"/>
                <a:gd name="T12" fmla="*/ 201 w 258"/>
                <a:gd name="T13" fmla="*/ 244 h 399"/>
              </a:gdLst>
              <a:ahLst/>
              <a:cxnLst>
                <a:cxn ang="0">
                  <a:pos x="T0" y="T1"/>
                </a:cxn>
                <a:cxn ang="0">
                  <a:pos x="T2" y="T3"/>
                </a:cxn>
                <a:cxn ang="0">
                  <a:pos x="T4" y="T5"/>
                </a:cxn>
                <a:cxn ang="0">
                  <a:pos x="T6" y="T7"/>
                </a:cxn>
                <a:cxn ang="0">
                  <a:pos x="T8" y="T9"/>
                </a:cxn>
                <a:cxn ang="0">
                  <a:pos x="T10" y="T11"/>
                </a:cxn>
                <a:cxn ang="0">
                  <a:pos x="T12" y="T13"/>
                </a:cxn>
              </a:cxnLst>
              <a:rect l="0" t="0" r="r" b="b"/>
              <a:pathLst>
                <a:path w="258" h="399">
                  <a:moveTo>
                    <a:pt x="201" y="244"/>
                  </a:moveTo>
                  <a:cubicBezTo>
                    <a:pt x="175" y="295"/>
                    <a:pt x="143" y="337"/>
                    <a:pt x="112" y="362"/>
                  </a:cubicBezTo>
                  <a:cubicBezTo>
                    <a:pt x="81" y="388"/>
                    <a:pt x="52" y="399"/>
                    <a:pt x="30" y="388"/>
                  </a:cubicBezTo>
                  <a:cubicBezTo>
                    <a:pt x="9" y="377"/>
                    <a:pt x="0" y="347"/>
                    <a:pt x="2" y="307"/>
                  </a:cubicBezTo>
                  <a:cubicBezTo>
                    <a:pt x="5" y="267"/>
                    <a:pt x="19" y="216"/>
                    <a:pt x="45" y="165"/>
                  </a:cubicBezTo>
                  <a:cubicBezTo>
                    <a:pt x="96" y="64"/>
                    <a:pt x="172" y="0"/>
                    <a:pt x="215" y="22"/>
                  </a:cubicBezTo>
                  <a:cubicBezTo>
                    <a:pt x="258" y="44"/>
                    <a:pt x="252" y="143"/>
                    <a:pt x="201" y="24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4" name="Freeform 85"/>
            <p:cNvSpPr>
              <a:spLocks/>
            </p:cNvSpPr>
            <p:nvPr/>
          </p:nvSpPr>
          <p:spPr bwMode="auto">
            <a:xfrm>
              <a:off x="3693755" y="5780132"/>
              <a:ext cx="93091" cy="141669"/>
            </a:xfrm>
            <a:custGeom>
              <a:avLst/>
              <a:gdLst>
                <a:gd name="T0" fmla="*/ 107 w 194"/>
                <a:gd name="T1" fmla="*/ 206 h 295"/>
                <a:gd name="T2" fmla="*/ 166 w 194"/>
                <a:gd name="T3" fmla="*/ 132 h 295"/>
                <a:gd name="T4" fmla="*/ 188 w 194"/>
                <a:gd name="T5" fmla="*/ 74 h 295"/>
                <a:gd name="T6" fmla="*/ 142 w 194"/>
                <a:gd name="T7" fmla="*/ 115 h 295"/>
                <a:gd name="T8" fmla="*/ 98 w 194"/>
                <a:gd name="T9" fmla="*/ 189 h 295"/>
                <a:gd name="T10" fmla="*/ 88 w 194"/>
                <a:gd name="T11" fmla="*/ 180 h 295"/>
                <a:gd name="T12" fmla="*/ 152 w 194"/>
                <a:gd name="T13" fmla="*/ 71 h 295"/>
                <a:gd name="T14" fmla="*/ 168 w 194"/>
                <a:gd name="T15" fmla="*/ 4 h 295"/>
                <a:gd name="T16" fmla="*/ 125 w 194"/>
                <a:gd name="T17" fmla="*/ 58 h 295"/>
                <a:gd name="T18" fmla="*/ 78 w 194"/>
                <a:gd name="T19" fmla="*/ 175 h 295"/>
                <a:gd name="T20" fmla="*/ 63 w 194"/>
                <a:gd name="T21" fmla="*/ 173 h 295"/>
                <a:gd name="T22" fmla="*/ 94 w 194"/>
                <a:gd name="T23" fmla="*/ 90 h 295"/>
                <a:gd name="T24" fmla="*/ 96 w 194"/>
                <a:gd name="T25" fmla="*/ 29 h 295"/>
                <a:gd name="T26" fmla="*/ 65 w 194"/>
                <a:gd name="T27" fmla="*/ 82 h 295"/>
                <a:gd name="T28" fmla="*/ 45 w 194"/>
                <a:gd name="T29" fmla="*/ 177 h 295"/>
                <a:gd name="T30" fmla="*/ 2 w 194"/>
                <a:gd name="T31" fmla="*/ 203 h 295"/>
                <a:gd name="T32" fmla="*/ 30 w 194"/>
                <a:gd name="T33" fmla="*/ 284 h 295"/>
                <a:gd name="T34" fmla="*/ 112 w 194"/>
                <a:gd name="T35" fmla="*/ 258 h 295"/>
                <a:gd name="T36" fmla="*/ 107 w 194"/>
                <a:gd name="T37"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295">
                  <a:moveTo>
                    <a:pt x="107" y="206"/>
                  </a:moveTo>
                  <a:cubicBezTo>
                    <a:pt x="127" y="185"/>
                    <a:pt x="154" y="149"/>
                    <a:pt x="166" y="132"/>
                  </a:cubicBezTo>
                  <a:cubicBezTo>
                    <a:pt x="185" y="105"/>
                    <a:pt x="194" y="79"/>
                    <a:pt x="188" y="74"/>
                  </a:cubicBezTo>
                  <a:cubicBezTo>
                    <a:pt x="181" y="70"/>
                    <a:pt x="160" y="88"/>
                    <a:pt x="142" y="115"/>
                  </a:cubicBezTo>
                  <a:cubicBezTo>
                    <a:pt x="131" y="131"/>
                    <a:pt x="111" y="164"/>
                    <a:pt x="98" y="189"/>
                  </a:cubicBezTo>
                  <a:cubicBezTo>
                    <a:pt x="95" y="185"/>
                    <a:pt x="92" y="182"/>
                    <a:pt x="88" y="180"/>
                  </a:cubicBezTo>
                  <a:cubicBezTo>
                    <a:pt x="106" y="156"/>
                    <a:pt x="139" y="97"/>
                    <a:pt x="152" y="71"/>
                  </a:cubicBezTo>
                  <a:cubicBezTo>
                    <a:pt x="168" y="38"/>
                    <a:pt x="176" y="7"/>
                    <a:pt x="168" y="4"/>
                  </a:cubicBezTo>
                  <a:cubicBezTo>
                    <a:pt x="161" y="0"/>
                    <a:pt x="142" y="25"/>
                    <a:pt x="125" y="58"/>
                  </a:cubicBezTo>
                  <a:cubicBezTo>
                    <a:pt x="112" y="84"/>
                    <a:pt x="86" y="146"/>
                    <a:pt x="78" y="175"/>
                  </a:cubicBezTo>
                  <a:cubicBezTo>
                    <a:pt x="73" y="174"/>
                    <a:pt x="68" y="173"/>
                    <a:pt x="63" y="173"/>
                  </a:cubicBezTo>
                  <a:cubicBezTo>
                    <a:pt x="74" y="147"/>
                    <a:pt x="88" y="109"/>
                    <a:pt x="94" y="90"/>
                  </a:cubicBezTo>
                  <a:cubicBezTo>
                    <a:pt x="103" y="59"/>
                    <a:pt x="104" y="31"/>
                    <a:pt x="96" y="29"/>
                  </a:cubicBezTo>
                  <a:cubicBezTo>
                    <a:pt x="88" y="26"/>
                    <a:pt x="74" y="50"/>
                    <a:pt x="65" y="82"/>
                  </a:cubicBezTo>
                  <a:cubicBezTo>
                    <a:pt x="59" y="102"/>
                    <a:pt x="49" y="148"/>
                    <a:pt x="45" y="177"/>
                  </a:cubicBezTo>
                  <a:cubicBezTo>
                    <a:pt x="31" y="182"/>
                    <a:pt x="17" y="191"/>
                    <a:pt x="2" y="203"/>
                  </a:cubicBezTo>
                  <a:cubicBezTo>
                    <a:pt x="0" y="243"/>
                    <a:pt x="9" y="273"/>
                    <a:pt x="30" y="284"/>
                  </a:cubicBezTo>
                  <a:cubicBezTo>
                    <a:pt x="52" y="295"/>
                    <a:pt x="81" y="284"/>
                    <a:pt x="112" y="258"/>
                  </a:cubicBezTo>
                  <a:cubicBezTo>
                    <a:pt x="113" y="238"/>
                    <a:pt x="112" y="220"/>
                    <a:pt x="107" y="20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5" name="Freeform 86"/>
            <p:cNvSpPr>
              <a:spLocks/>
            </p:cNvSpPr>
            <p:nvPr/>
          </p:nvSpPr>
          <p:spPr bwMode="auto">
            <a:xfrm>
              <a:off x="3703308" y="5903508"/>
              <a:ext cx="191466" cy="124392"/>
            </a:xfrm>
            <a:custGeom>
              <a:avLst/>
              <a:gdLst>
                <a:gd name="T0" fmla="*/ 155 w 399"/>
                <a:gd name="T1" fmla="*/ 201 h 259"/>
                <a:gd name="T2" fmla="*/ 36 w 399"/>
                <a:gd name="T3" fmla="*/ 112 h 259"/>
                <a:gd name="T4" fmla="*/ 11 w 399"/>
                <a:gd name="T5" fmla="*/ 30 h 259"/>
                <a:gd name="T6" fmla="*/ 92 w 399"/>
                <a:gd name="T7" fmla="*/ 2 h 259"/>
                <a:gd name="T8" fmla="*/ 233 w 399"/>
                <a:gd name="T9" fmla="*/ 45 h 259"/>
                <a:gd name="T10" fmla="*/ 377 w 399"/>
                <a:gd name="T11" fmla="*/ 215 h 259"/>
                <a:gd name="T12" fmla="*/ 155 w 399"/>
                <a:gd name="T13" fmla="*/ 201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55" y="201"/>
                  </a:moveTo>
                  <a:cubicBezTo>
                    <a:pt x="104" y="175"/>
                    <a:pt x="62" y="143"/>
                    <a:pt x="36" y="112"/>
                  </a:cubicBezTo>
                  <a:cubicBezTo>
                    <a:pt x="10" y="82"/>
                    <a:pt x="0" y="52"/>
                    <a:pt x="11" y="30"/>
                  </a:cubicBezTo>
                  <a:cubicBezTo>
                    <a:pt x="22" y="9"/>
                    <a:pt x="52" y="0"/>
                    <a:pt x="92" y="2"/>
                  </a:cubicBezTo>
                  <a:cubicBezTo>
                    <a:pt x="132" y="5"/>
                    <a:pt x="183" y="19"/>
                    <a:pt x="233" y="45"/>
                  </a:cubicBezTo>
                  <a:cubicBezTo>
                    <a:pt x="334" y="96"/>
                    <a:pt x="399" y="172"/>
                    <a:pt x="377" y="215"/>
                  </a:cubicBezTo>
                  <a:cubicBezTo>
                    <a:pt x="355" y="259"/>
                    <a:pt x="256" y="252"/>
                    <a:pt x="155"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6" name="Freeform 87"/>
            <p:cNvSpPr>
              <a:spLocks/>
            </p:cNvSpPr>
            <p:nvPr/>
          </p:nvSpPr>
          <p:spPr bwMode="auto">
            <a:xfrm>
              <a:off x="3703308" y="5903508"/>
              <a:ext cx="141669" cy="93701"/>
            </a:xfrm>
            <a:custGeom>
              <a:avLst/>
              <a:gdLst>
                <a:gd name="T0" fmla="*/ 88 w 295"/>
                <a:gd name="T1" fmla="*/ 107 h 195"/>
                <a:gd name="T2" fmla="*/ 163 w 295"/>
                <a:gd name="T3" fmla="*/ 167 h 195"/>
                <a:gd name="T4" fmla="*/ 221 w 295"/>
                <a:gd name="T5" fmla="*/ 188 h 195"/>
                <a:gd name="T6" fmla="*/ 180 w 295"/>
                <a:gd name="T7" fmla="*/ 142 h 195"/>
                <a:gd name="T8" fmla="*/ 106 w 295"/>
                <a:gd name="T9" fmla="*/ 98 h 195"/>
                <a:gd name="T10" fmla="*/ 115 w 295"/>
                <a:gd name="T11" fmla="*/ 88 h 195"/>
                <a:gd name="T12" fmla="*/ 224 w 295"/>
                <a:gd name="T13" fmla="*/ 152 h 195"/>
                <a:gd name="T14" fmla="*/ 291 w 295"/>
                <a:gd name="T15" fmla="*/ 169 h 195"/>
                <a:gd name="T16" fmla="*/ 237 w 295"/>
                <a:gd name="T17" fmla="*/ 125 h 195"/>
                <a:gd name="T18" fmla="*/ 120 w 295"/>
                <a:gd name="T19" fmla="*/ 79 h 195"/>
                <a:gd name="T20" fmla="*/ 122 w 295"/>
                <a:gd name="T21" fmla="*/ 63 h 195"/>
                <a:gd name="T22" fmla="*/ 205 w 295"/>
                <a:gd name="T23" fmla="*/ 94 h 195"/>
                <a:gd name="T24" fmla="*/ 266 w 295"/>
                <a:gd name="T25" fmla="*/ 96 h 195"/>
                <a:gd name="T26" fmla="*/ 213 w 295"/>
                <a:gd name="T27" fmla="*/ 65 h 195"/>
                <a:gd name="T28" fmla="*/ 118 w 295"/>
                <a:gd name="T29" fmla="*/ 45 h 195"/>
                <a:gd name="T30" fmla="*/ 92 w 295"/>
                <a:gd name="T31" fmla="*/ 2 h 195"/>
                <a:gd name="T32" fmla="*/ 11 w 295"/>
                <a:gd name="T33" fmla="*/ 30 h 195"/>
                <a:gd name="T34" fmla="*/ 36 w 295"/>
                <a:gd name="T35" fmla="*/ 112 h 195"/>
                <a:gd name="T36" fmla="*/ 88 w 295"/>
                <a:gd name="T37"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8" y="107"/>
                  </a:moveTo>
                  <a:cubicBezTo>
                    <a:pt x="110" y="127"/>
                    <a:pt x="146" y="155"/>
                    <a:pt x="163" y="167"/>
                  </a:cubicBezTo>
                  <a:cubicBezTo>
                    <a:pt x="190" y="185"/>
                    <a:pt x="216" y="195"/>
                    <a:pt x="221" y="188"/>
                  </a:cubicBezTo>
                  <a:cubicBezTo>
                    <a:pt x="225" y="181"/>
                    <a:pt x="207" y="160"/>
                    <a:pt x="180" y="142"/>
                  </a:cubicBezTo>
                  <a:cubicBezTo>
                    <a:pt x="164" y="131"/>
                    <a:pt x="131" y="111"/>
                    <a:pt x="106" y="98"/>
                  </a:cubicBezTo>
                  <a:cubicBezTo>
                    <a:pt x="109" y="95"/>
                    <a:pt x="113" y="92"/>
                    <a:pt x="115" y="88"/>
                  </a:cubicBezTo>
                  <a:cubicBezTo>
                    <a:pt x="139" y="106"/>
                    <a:pt x="198" y="139"/>
                    <a:pt x="224" y="152"/>
                  </a:cubicBezTo>
                  <a:cubicBezTo>
                    <a:pt x="257" y="169"/>
                    <a:pt x="287" y="176"/>
                    <a:pt x="291" y="169"/>
                  </a:cubicBezTo>
                  <a:cubicBezTo>
                    <a:pt x="295" y="161"/>
                    <a:pt x="270" y="142"/>
                    <a:pt x="237" y="125"/>
                  </a:cubicBezTo>
                  <a:cubicBezTo>
                    <a:pt x="211" y="113"/>
                    <a:pt x="149" y="86"/>
                    <a:pt x="120" y="79"/>
                  </a:cubicBezTo>
                  <a:cubicBezTo>
                    <a:pt x="121" y="74"/>
                    <a:pt x="122" y="68"/>
                    <a:pt x="122" y="63"/>
                  </a:cubicBezTo>
                  <a:cubicBezTo>
                    <a:pt x="148" y="75"/>
                    <a:pt x="186" y="88"/>
                    <a:pt x="205" y="94"/>
                  </a:cubicBezTo>
                  <a:cubicBezTo>
                    <a:pt x="236" y="103"/>
                    <a:pt x="264" y="104"/>
                    <a:pt x="266" y="96"/>
                  </a:cubicBezTo>
                  <a:cubicBezTo>
                    <a:pt x="268" y="88"/>
                    <a:pt x="245" y="75"/>
                    <a:pt x="213" y="65"/>
                  </a:cubicBezTo>
                  <a:cubicBezTo>
                    <a:pt x="192" y="59"/>
                    <a:pt x="147" y="49"/>
                    <a:pt x="118" y="45"/>
                  </a:cubicBezTo>
                  <a:cubicBezTo>
                    <a:pt x="113" y="31"/>
                    <a:pt x="104" y="17"/>
                    <a:pt x="92" y="2"/>
                  </a:cubicBezTo>
                  <a:cubicBezTo>
                    <a:pt x="52" y="0"/>
                    <a:pt x="22" y="9"/>
                    <a:pt x="11" y="30"/>
                  </a:cubicBezTo>
                  <a:cubicBezTo>
                    <a:pt x="0" y="52"/>
                    <a:pt x="10" y="82"/>
                    <a:pt x="36" y="112"/>
                  </a:cubicBezTo>
                  <a:cubicBezTo>
                    <a:pt x="57" y="114"/>
                    <a:pt x="74" y="112"/>
                    <a:pt x="88" y="1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7" name="Freeform 88"/>
            <p:cNvSpPr>
              <a:spLocks/>
            </p:cNvSpPr>
            <p:nvPr/>
          </p:nvSpPr>
          <p:spPr bwMode="auto">
            <a:xfrm>
              <a:off x="3662047" y="5850255"/>
              <a:ext cx="46952" cy="81099"/>
            </a:xfrm>
            <a:custGeom>
              <a:avLst/>
              <a:gdLst>
                <a:gd name="T0" fmla="*/ 97 w 98"/>
                <a:gd name="T1" fmla="*/ 114 h 169"/>
                <a:gd name="T2" fmla="*/ 96 w 98"/>
                <a:gd name="T3" fmla="*/ 136 h 169"/>
                <a:gd name="T4" fmla="*/ 95 w 98"/>
                <a:gd name="T5" fmla="*/ 137 h 169"/>
                <a:gd name="T6" fmla="*/ 95 w 98"/>
                <a:gd name="T7" fmla="*/ 138 h 169"/>
                <a:gd name="T8" fmla="*/ 94 w 98"/>
                <a:gd name="T9" fmla="*/ 141 h 169"/>
                <a:gd name="T10" fmla="*/ 94 w 98"/>
                <a:gd name="T11" fmla="*/ 141 h 169"/>
                <a:gd name="T12" fmla="*/ 92 w 98"/>
                <a:gd name="T13" fmla="*/ 143 h 169"/>
                <a:gd name="T14" fmla="*/ 72 w 98"/>
                <a:gd name="T15" fmla="*/ 161 h 169"/>
                <a:gd name="T16" fmla="*/ 33 w 98"/>
                <a:gd name="T17" fmla="*/ 169 h 169"/>
                <a:gd name="T18" fmla="*/ 32 w 98"/>
                <a:gd name="T19" fmla="*/ 169 h 169"/>
                <a:gd name="T20" fmla="*/ 12 w 98"/>
                <a:gd name="T21" fmla="*/ 169 h 169"/>
                <a:gd name="T22" fmla="*/ 12 w 98"/>
                <a:gd name="T23" fmla="*/ 169 h 169"/>
                <a:gd name="T24" fmla="*/ 10 w 98"/>
                <a:gd name="T25" fmla="*/ 169 h 169"/>
                <a:gd name="T26" fmla="*/ 2 w 98"/>
                <a:gd name="T27" fmla="*/ 168 h 169"/>
                <a:gd name="T28" fmla="*/ 2 w 98"/>
                <a:gd name="T29" fmla="*/ 154 h 169"/>
                <a:gd name="T30" fmla="*/ 1 w 98"/>
                <a:gd name="T31" fmla="*/ 143 h 169"/>
                <a:gd name="T32" fmla="*/ 1 w 98"/>
                <a:gd name="T33" fmla="*/ 120 h 169"/>
                <a:gd name="T34" fmla="*/ 0 w 98"/>
                <a:gd name="T35" fmla="*/ 102 h 169"/>
                <a:gd name="T36" fmla="*/ 0 w 98"/>
                <a:gd name="T37" fmla="*/ 79 h 169"/>
                <a:gd name="T38" fmla="*/ 0 w 98"/>
                <a:gd name="T39" fmla="*/ 72 h 169"/>
                <a:gd name="T40" fmla="*/ 0 w 98"/>
                <a:gd name="T41" fmla="*/ 72 h 169"/>
                <a:gd name="T42" fmla="*/ 0 w 98"/>
                <a:gd name="T43" fmla="*/ 70 h 169"/>
                <a:gd name="T44" fmla="*/ 0 w 98"/>
                <a:gd name="T45" fmla="*/ 45 h 169"/>
                <a:gd name="T46" fmla="*/ 0 w 98"/>
                <a:gd name="T47" fmla="*/ 12 h 169"/>
                <a:gd name="T48" fmla="*/ 1 w 98"/>
                <a:gd name="T49" fmla="*/ 8 h 169"/>
                <a:gd name="T50" fmla="*/ 1 w 98"/>
                <a:gd name="T51" fmla="*/ 0 h 169"/>
                <a:gd name="T52" fmla="*/ 34 w 98"/>
                <a:gd name="T53" fmla="*/ 25 h 169"/>
                <a:gd name="T54" fmla="*/ 43 w 98"/>
                <a:gd name="T55" fmla="*/ 33 h 169"/>
                <a:gd name="T56" fmla="*/ 68 w 98"/>
                <a:gd name="T57" fmla="*/ 59 h 169"/>
                <a:gd name="T58" fmla="*/ 68 w 98"/>
                <a:gd name="T59" fmla="*/ 59 h 169"/>
                <a:gd name="T60" fmla="*/ 79 w 98"/>
                <a:gd name="T61" fmla="*/ 73 h 169"/>
                <a:gd name="T62" fmla="*/ 79 w 98"/>
                <a:gd name="T63" fmla="*/ 73 h 169"/>
                <a:gd name="T64" fmla="*/ 80 w 98"/>
                <a:gd name="T65" fmla="*/ 74 h 169"/>
                <a:gd name="T66" fmla="*/ 97 w 98"/>
                <a:gd name="T67" fmla="*/ 1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69">
                  <a:moveTo>
                    <a:pt x="97" y="114"/>
                  </a:moveTo>
                  <a:cubicBezTo>
                    <a:pt x="98" y="122"/>
                    <a:pt x="98" y="129"/>
                    <a:pt x="96" y="136"/>
                  </a:cubicBezTo>
                  <a:cubicBezTo>
                    <a:pt x="96" y="136"/>
                    <a:pt x="95" y="137"/>
                    <a:pt x="95" y="137"/>
                  </a:cubicBezTo>
                  <a:cubicBezTo>
                    <a:pt x="95" y="138"/>
                    <a:pt x="95" y="138"/>
                    <a:pt x="95" y="138"/>
                  </a:cubicBezTo>
                  <a:cubicBezTo>
                    <a:pt x="94" y="139"/>
                    <a:pt x="94" y="140"/>
                    <a:pt x="94" y="141"/>
                  </a:cubicBezTo>
                  <a:cubicBezTo>
                    <a:pt x="94" y="141"/>
                    <a:pt x="94" y="141"/>
                    <a:pt x="94" y="141"/>
                  </a:cubicBezTo>
                  <a:cubicBezTo>
                    <a:pt x="93" y="142"/>
                    <a:pt x="93" y="142"/>
                    <a:pt x="92" y="143"/>
                  </a:cubicBezTo>
                  <a:cubicBezTo>
                    <a:pt x="88" y="151"/>
                    <a:pt x="81" y="156"/>
                    <a:pt x="72" y="161"/>
                  </a:cubicBezTo>
                  <a:cubicBezTo>
                    <a:pt x="62" y="166"/>
                    <a:pt x="48" y="168"/>
                    <a:pt x="33" y="169"/>
                  </a:cubicBezTo>
                  <a:cubicBezTo>
                    <a:pt x="32" y="169"/>
                    <a:pt x="32" y="169"/>
                    <a:pt x="32" y="169"/>
                  </a:cubicBezTo>
                  <a:cubicBezTo>
                    <a:pt x="26" y="169"/>
                    <a:pt x="19" y="169"/>
                    <a:pt x="12" y="169"/>
                  </a:cubicBezTo>
                  <a:cubicBezTo>
                    <a:pt x="12" y="169"/>
                    <a:pt x="12" y="169"/>
                    <a:pt x="12" y="169"/>
                  </a:cubicBezTo>
                  <a:cubicBezTo>
                    <a:pt x="12" y="169"/>
                    <a:pt x="11" y="169"/>
                    <a:pt x="10" y="169"/>
                  </a:cubicBezTo>
                  <a:cubicBezTo>
                    <a:pt x="8" y="169"/>
                    <a:pt x="5" y="168"/>
                    <a:pt x="2" y="168"/>
                  </a:cubicBezTo>
                  <a:cubicBezTo>
                    <a:pt x="2" y="163"/>
                    <a:pt x="2" y="159"/>
                    <a:pt x="2" y="154"/>
                  </a:cubicBezTo>
                  <a:cubicBezTo>
                    <a:pt x="1" y="150"/>
                    <a:pt x="1" y="146"/>
                    <a:pt x="1" y="143"/>
                  </a:cubicBezTo>
                  <a:cubicBezTo>
                    <a:pt x="1" y="135"/>
                    <a:pt x="1" y="128"/>
                    <a:pt x="1" y="120"/>
                  </a:cubicBezTo>
                  <a:cubicBezTo>
                    <a:pt x="0" y="114"/>
                    <a:pt x="0" y="108"/>
                    <a:pt x="0" y="102"/>
                  </a:cubicBezTo>
                  <a:cubicBezTo>
                    <a:pt x="0" y="94"/>
                    <a:pt x="0" y="87"/>
                    <a:pt x="0" y="79"/>
                  </a:cubicBezTo>
                  <a:cubicBezTo>
                    <a:pt x="0" y="77"/>
                    <a:pt x="0" y="75"/>
                    <a:pt x="0" y="72"/>
                  </a:cubicBezTo>
                  <a:cubicBezTo>
                    <a:pt x="0" y="72"/>
                    <a:pt x="0" y="72"/>
                    <a:pt x="0" y="72"/>
                  </a:cubicBezTo>
                  <a:cubicBezTo>
                    <a:pt x="0" y="71"/>
                    <a:pt x="0" y="71"/>
                    <a:pt x="0" y="70"/>
                  </a:cubicBezTo>
                  <a:cubicBezTo>
                    <a:pt x="0" y="62"/>
                    <a:pt x="0" y="53"/>
                    <a:pt x="0" y="45"/>
                  </a:cubicBezTo>
                  <a:cubicBezTo>
                    <a:pt x="0" y="34"/>
                    <a:pt x="0" y="23"/>
                    <a:pt x="0" y="12"/>
                  </a:cubicBezTo>
                  <a:cubicBezTo>
                    <a:pt x="0" y="10"/>
                    <a:pt x="0" y="9"/>
                    <a:pt x="1" y="8"/>
                  </a:cubicBezTo>
                  <a:cubicBezTo>
                    <a:pt x="1" y="5"/>
                    <a:pt x="1" y="3"/>
                    <a:pt x="1" y="0"/>
                  </a:cubicBezTo>
                  <a:cubicBezTo>
                    <a:pt x="13" y="8"/>
                    <a:pt x="24" y="16"/>
                    <a:pt x="34" y="25"/>
                  </a:cubicBezTo>
                  <a:cubicBezTo>
                    <a:pt x="37" y="28"/>
                    <a:pt x="40" y="30"/>
                    <a:pt x="43" y="33"/>
                  </a:cubicBezTo>
                  <a:cubicBezTo>
                    <a:pt x="52" y="42"/>
                    <a:pt x="61" y="50"/>
                    <a:pt x="68" y="59"/>
                  </a:cubicBezTo>
                  <a:cubicBezTo>
                    <a:pt x="68" y="59"/>
                    <a:pt x="68" y="59"/>
                    <a:pt x="68" y="59"/>
                  </a:cubicBezTo>
                  <a:cubicBezTo>
                    <a:pt x="72" y="64"/>
                    <a:pt x="76" y="69"/>
                    <a:pt x="79" y="73"/>
                  </a:cubicBezTo>
                  <a:cubicBezTo>
                    <a:pt x="79" y="73"/>
                    <a:pt x="79" y="73"/>
                    <a:pt x="79" y="73"/>
                  </a:cubicBezTo>
                  <a:cubicBezTo>
                    <a:pt x="79" y="74"/>
                    <a:pt x="79" y="74"/>
                    <a:pt x="80" y="74"/>
                  </a:cubicBezTo>
                  <a:cubicBezTo>
                    <a:pt x="89" y="88"/>
                    <a:pt x="95" y="102"/>
                    <a:pt x="97" y="1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8" name="Freeform 89"/>
            <p:cNvSpPr>
              <a:spLocks/>
            </p:cNvSpPr>
            <p:nvPr/>
          </p:nvSpPr>
          <p:spPr bwMode="auto">
            <a:xfrm>
              <a:off x="3662047" y="5871800"/>
              <a:ext cx="46952" cy="59554"/>
            </a:xfrm>
            <a:custGeom>
              <a:avLst/>
              <a:gdLst>
                <a:gd name="T0" fmla="*/ 97 w 98"/>
                <a:gd name="T1" fmla="*/ 69 h 124"/>
                <a:gd name="T2" fmla="*/ 96 w 98"/>
                <a:gd name="T3" fmla="*/ 91 h 124"/>
                <a:gd name="T4" fmla="*/ 95 w 98"/>
                <a:gd name="T5" fmla="*/ 92 h 124"/>
                <a:gd name="T6" fmla="*/ 95 w 98"/>
                <a:gd name="T7" fmla="*/ 93 h 124"/>
                <a:gd name="T8" fmla="*/ 94 w 98"/>
                <a:gd name="T9" fmla="*/ 96 h 124"/>
                <a:gd name="T10" fmla="*/ 94 w 98"/>
                <a:gd name="T11" fmla="*/ 96 h 124"/>
                <a:gd name="T12" fmla="*/ 92 w 98"/>
                <a:gd name="T13" fmla="*/ 98 h 124"/>
                <a:gd name="T14" fmla="*/ 72 w 98"/>
                <a:gd name="T15" fmla="*/ 116 h 124"/>
                <a:gd name="T16" fmla="*/ 33 w 98"/>
                <a:gd name="T17" fmla="*/ 124 h 124"/>
                <a:gd name="T18" fmla="*/ 32 w 98"/>
                <a:gd name="T19" fmla="*/ 124 h 124"/>
                <a:gd name="T20" fmla="*/ 12 w 98"/>
                <a:gd name="T21" fmla="*/ 124 h 124"/>
                <a:gd name="T22" fmla="*/ 12 w 98"/>
                <a:gd name="T23" fmla="*/ 124 h 124"/>
                <a:gd name="T24" fmla="*/ 11 w 98"/>
                <a:gd name="T25" fmla="*/ 123 h 124"/>
                <a:gd name="T26" fmla="*/ 2 w 98"/>
                <a:gd name="T27" fmla="*/ 109 h 124"/>
                <a:gd name="T28" fmla="*/ 1 w 98"/>
                <a:gd name="T29" fmla="*/ 98 h 124"/>
                <a:gd name="T30" fmla="*/ 1 w 98"/>
                <a:gd name="T31" fmla="*/ 75 h 124"/>
                <a:gd name="T32" fmla="*/ 0 w 98"/>
                <a:gd name="T33" fmla="*/ 57 h 124"/>
                <a:gd name="T34" fmla="*/ 0 w 98"/>
                <a:gd name="T35" fmla="*/ 34 h 124"/>
                <a:gd name="T36" fmla="*/ 0 w 98"/>
                <a:gd name="T37" fmla="*/ 27 h 124"/>
                <a:gd name="T38" fmla="*/ 0 w 98"/>
                <a:gd name="T39" fmla="*/ 27 h 124"/>
                <a:gd name="T40" fmla="*/ 2 w 98"/>
                <a:gd name="T41" fmla="*/ 26 h 124"/>
                <a:gd name="T42" fmla="*/ 0 w 98"/>
                <a:gd name="T43" fmla="*/ 25 h 124"/>
                <a:gd name="T44" fmla="*/ 0 w 98"/>
                <a:gd name="T45" fmla="*/ 0 h 124"/>
                <a:gd name="T46" fmla="*/ 19 w 98"/>
                <a:gd name="T47" fmla="*/ 18 h 124"/>
                <a:gd name="T48" fmla="*/ 25 w 98"/>
                <a:gd name="T49" fmla="*/ 17 h 124"/>
                <a:gd name="T50" fmla="*/ 68 w 98"/>
                <a:gd name="T51" fmla="*/ 14 h 124"/>
                <a:gd name="T52" fmla="*/ 68 w 98"/>
                <a:gd name="T53" fmla="*/ 14 h 124"/>
                <a:gd name="T54" fmla="*/ 79 w 98"/>
                <a:gd name="T55" fmla="*/ 28 h 124"/>
                <a:gd name="T56" fmla="*/ 79 w 98"/>
                <a:gd name="T57" fmla="*/ 28 h 124"/>
                <a:gd name="T58" fmla="*/ 80 w 98"/>
                <a:gd name="T59" fmla="*/ 29 h 124"/>
                <a:gd name="T60" fmla="*/ 97 w 98"/>
                <a:gd name="T61" fmla="*/ 6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24">
                  <a:moveTo>
                    <a:pt x="97" y="69"/>
                  </a:moveTo>
                  <a:cubicBezTo>
                    <a:pt x="98" y="77"/>
                    <a:pt x="98" y="84"/>
                    <a:pt x="96" y="91"/>
                  </a:cubicBezTo>
                  <a:cubicBezTo>
                    <a:pt x="96" y="91"/>
                    <a:pt x="95" y="92"/>
                    <a:pt x="95" y="92"/>
                  </a:cubicBezTo>
                  <a:cubicBezTo>
                    <a:pt x="95" y="93"/>
                    <a:pt x="95" y="93"/>
                    <a:pt x="95" y="93"/>
                  </a:cubicBezTo>
                  <a:cubicBezTo>
                    <a:pt x="94" y="94"/>
                    <a:pt x="94" y="95"/>
                    <a:pt x="94" y="96"/>
                  </a:cubicBezTo>
                  <a:cubicBezTo>
                    <a:pt x="94" y="96"/>
                    <a:pt x="94" y="96"/>
                    <a:pt x="94" y="96"/>
                  </a:cubicBezTo>
                  <a:cubicBezTo>
                    <a:pt x="93" y="97"/>
                    <a:pt x="93" y="97"/>
                    <a:pt x="92" y="98"/>
                  </a:cubicBezTo>
                  <a:cubicBezTo>
                    <a:pt x="88" y="106"/>
                    <a:pt x="81" y="111"/>
                    <a:pt x="72" y="116"/>
                  </a:cubicBezTo>
                  <a:cubicBezTo>
                    <a:pt x="62" y="121"/>
                    <a:pt x="48" y="123"/>
                    <a:pt x="33" y="124"/>
                  </a:cubicBezTo>
                  <a:cubicBezTo>
                    <a:pt x="32" y="124"/>
                    <a:pt x="32" y="124"/>
                    <a:pt x="32" y="124"/>
                  </a:cubicBezTo>
                  <a:cubicBezTo>
                    <a:pt x="26" y="124"/>
                    <a:pt x="19" y="124"/>
                    <a:pt x="12" y="124"/>
                  </a:cubicBezTo>
                  <a:cubicBezTo>
                    <a:pt x="12" y="124"/>
                    <a:pt x="12" y="124"/>
                    <a:pt x="12" y="124"/>
                  </a:cubicBezTo>
                  <a:cubicBezTo>
                    <a:pt x="12" y="123"/>
                    <a:pt x="12" y="123"/>
                    <a:pt x="11" y="123"/>
                  </a:cubicBezTo>
                  <a:cubicBezTo>
                    <a:pt x="8" y="118"/>
                    <a:pt x="4" y="114"/>
                    <a:pt x="2" y="109"/>
                  </a:cubicBezTo>
                  <a:cubicBezTo>
                    <a:pt x="1" y="105"/>
                    <a:pt x="1" y="101"/>
                    <a:pt x="1" y="98"/>
                  </a:cubicBezTo>
                  <a:cubicBezTo>
                    <a:pt x="1" y="90"/>
                    <a:pt x="1" y="83"/>
                    <a:pt x="1" y="75"/>
                  </a:cubicBezTo>
                  <a:cubicBezTo>
                    <a:pt x="0" y="69"/>
                    <a:pt x="0" y="63"/>
                    <a:pt x="0" y="57"/>
                  </a:cubicBezTo>
                  <a:cubicBezTo>
                    <a:pt x="0" y="49"/>
                    <a:pt x="0" y="42"/>
                    <a:pt x="0" y="34"/>
                  </a:cubicBezTo>
                  <a:cubicBezTo>
                    <a:pt x="0" y="32"/>
                    <a:pt x="0" y="30"/>
                    <a:pt x="0" y="27"/>
                  </a:cubicBezTo>
                  <a:cubicBezTo>
                    <a:pt x="0" y="27"/>
                    <a:pt x="0" y="27"/>
                    <a:pt x="0" y="27"/>
                  </a:cubicBezTo>
                  <a:cubicBezTo>
                    <a:pt x="0" y="27"/>
                    <a:pt x="1" y="26"/>
                    <a:pt x="2" y="26"/>
                  </a:cubicBezTo>
                  <a:cubicBezTo>
                    <a:pt x="1" y="26"/>
                    <a:pt x="0" y="25"/>
                    <a:pt x="0" y="25"/>
                  </a:cubicBezTo>
                  <a:cubicBezTo>
                    <a:pt x="0" y="17"/>
                    <a:pt x="0" y="8"/>
                    <a:pt x="0" y="0"/>
                  </a:cubicBezTo>
                  <a:cubicBezTo>
                    <a:pt x="7" y="6"/>
                    <a:pt x="13" y="13"/>
                    <a:pt x="19" y="18"/>
                  </a:cubicBezTo>
                  <a:cubicBezTo>
                    <a:pt x="21" y="18"/>
                    <a:pt x="23" y="17"/>
                    <a:pt x="25" y="17"/>
                  </a:cubicBezTo>
                  <a:cubicBezTo>
                    <a:pt x="37" y="14"/>
                    <a:pt x="52" y="13"/>
                    <a:pt x="68" y="14"/>
                  </a:cubicBezTo>
                  <a:cubicBezTo>
                    <a:pt x="68" y="14"/>
                    <a:pt x="68" y="14"/>
                    <a:pt x="68" y="14"/>
                  </a:cubicBezTo>
                  <a:cubicBezTo>
                    <a:pt x="72" y="19"/>
                    <a:pt x="76" y="24"/>
                    <a:pt x="79" y="28"/>
                  </a:cubicBezTo>
                  <a:cubicBezTo>
                    <a:pt x="79" y="28"/>
                    <a:pt x="79" y="28"/>
                    <a:pt x="79" y="28"/>
                  </a:cubicBezTo>
                  <a:cubicBezTo>
                    <a:pt x="79" y="29"/>
                    <a:pt x="79" y="29"/>
                    <a:pt x="80" y="29"/>
                  </a:cubicBezTo>
                  <a:cubicBezTo>
                    <a:pt x="89" y="43"/>
                    <a:pt x="95" y="57"/>
                    <a:pt x="97" y="69"/>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9" name="Freeform 90"/>
            <p:cNvSpPr>
              <a:spLocks/>
            </p:cNvSpPr>
            <p:nvPr/>
          </p:nvSpPr>
          <p:spPr bwMode="auto">
            <a:xfrm>
              <a:off x="3662860" y="5915500"/>
              <a:ext cx="58131" cy="147360"/>
            </a:xfrm>
            <a:custGeom>
              <a:avLst/>
              <a:gdLst>
                <a:gd name="T0" fmla="*/ 121 w 121"/>
                <a:gd name="T1" fmla="*/ 71 h 307"/>
                <a:gd name="T2" fmla="*/ 121 w 121"/>
                <a:gd name="T3" fmla="*/ 71 h 307"/>
                <a:gd name="T4" fmla="*/ 120 w 121"/>
                <a:gd name="T5" fmla="*/ 86 h 307"/>
                <a:gd name="T6" fmla="*/ 120 w 121"/>
                <a:gd name="T7" fmla="*/ 87 h 307"/>
                <a:gd name="T8" fmla="*/ 120 w 121"/>
                <a:gd name="T9" fmla="*/ 87 h 307"/>
                <a:gd name="T10" fmla="*/ 116 w 121"/>
                <a:gd name="T11" fmla="*/ 121 h 307"/>
                <a:gd name="T12" fmla="*/ 114 w 121"/>
                <a:gd name="T13" fmla="*/ 128 h 307"/>
                <a:gd name="T14" fmla="*/ 114 w 121"/>
                <a:gd name="T15" fmla="*/ 128 h 307"/>
                <a:gd name="T16" fmla="*/ 100 w 121"/>
                <a:gd name="T17" fmla="*/ 178 h 307"/>
                <a:gd name="T18" fmla="*/ 78 w 121"/>
                <a:gd name="T19" fmla="*/ 228 h 307"/>
                <a:gd name="T20" fmla="*/ 75 w 121"/>
                <a:gd name="T21" fmla="*/ 232 h 307"/>
                <a:gd name="T22" fmla="*/ 27 w 121"/>
                <a:gd name="T23" fmla="*/ 307 h 307"/>
                <a:gd name="T24" fmla="*/ 12 w 121"/>
                <a:gd name="T25" fmla="*/ 198 h 307"/>
                <a:gd name="T26" fmla="*/ 9 w 121"/>
                <a:gd name="T27" fmla="*/ 165 h 307"/>
                <a:gd name="T28" fmla="*/ 8 w 121"/>
                <a:gd name="T29" fmla="*/ 151 h 307"/>
                <a:gd name="T30" fmla="*/ 8 w 121"/>
                <a:gd name="T31" fmla="*/ 151 h 307"/>
                <a:gd name="T32" fmla="*/ 7 w 121"/>
                <a:gd name="T33" fmla="*/ 140 h 307"/>
                <a:gd name="T34" fmla="*/ 6 w 121"/>
                <a:gd name="T35" fmla="*/ 133 h 307"/>
                <a:gd name="T36" fmla="*/ 5 w 121"/>
                <a:gd name="T37" fmla="*/ 120 h 307"/>
                <a:gd name="T38" fmla="*/ 5 w 121"/>
                <a:gd name="T39" fmla="*/ 118 h 307"/>
                <a:gd name="T40" fmla="*/ 4 w 121"/>
                <a:gd name="T41" fmla="*/ 97 h 307"/>
                <a:gd name="T42" fmla="*/ 4 w 121"/>
                <a:gd name="T43" fmla="*/ 97 h 307"/>
                <a:gd name="T44" fmla="*/ 2 w 121"/>
                <a:gd name="T45" fmla="*/ 72 h 307"/>
                <a:gd name="T46" fmla="*/ 0 w 121"/>
                <a:gd name="T47" fmla="*/ 40 h 307"/>
                <a:gd name="T48" fmla="*/ 8 w 121"/>
                <a:gd name="T49" fmla="*/ 33 h 307"/>
                <a:gd name="T50" fmla="*/ 9 w 121"/>
                <a:gd name="T51" fmla="*/ 32 h 307"/>
                <a:gd name="T52" fmla="*/ 10 w 121"/>
                <a:gd name="T53" fmla="*/ 31 h 307"/>
                <a:gd name="T54" fmla="*/ 25 w 121"/>
                <a:gd name="T55" fmla="*/ 19 h 307"/>
                <a:gd name="T56" fmla="*/ 26 w 121"/>
                <a:gd name="T57" fmla="*/ 19 h 307"/>
                <a:gd name="T58" fmla="*/ 64 w 121"/>
                <a:gd name="T59" fmla="*/ 2 h 307"/>
                <a:gd name="T60" fmla="*/ 88 w 121"/>
                <a:gd name="T61" fmla="*/ 4 h 307"/>
                <a:gd name="T62" fmla="*/ 92 w 121"/>
                <a:gd name="T63" fmla="*/ 5 h 307"/>
                <a:gd name="T64" fmla="*/ 92 w 121"/>
                <a:gd name="T65" fmla="*/ 5 h 307"/>
                <a:gd name="T66" fmla="*/ 92 w 121"/>
                <a:gd name="T67" fmla="*/ 5 h 307"/>
                <a:gd name="T68" fmla="*/ 93 w 121"/>
                <a:gd name="T69" fmla="*/ 6 h 307"/>
                <a:gd name="T70" fmla="*/ 94 w 121"/>
                <a:gd name="T71" fmla="*/ 6 h 307"/>
                <a:gd name="T72" fmla="*/ 96 w 121"/>
                <a:gd name="T73" fmla="*/ 7 h 307"/>
                <a:gd name="T74" fmla="*/ 112 w 121"/>
                <a:gd name="T75" fmla="*/ 26 h 307"/>
                <a:gd name="T76" fmla="*/ 112 w 121"/>
                <a:gd name="T77" fmla="*/ 26 h 307"/>
                <a:gd name="T78" fmla="*/ 121 w 121"/>
                <a:gd name="T79" fmla="*/ 7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 h="307">
                  <a:moveTo>
                    <a:pt x="121" y="71"/>
                  </a:moveTo>
                  <a:cubicBezTo>
                    <a:pt x="121" y="71"/>
                    <a:pt x="121" y="71"/>
                    <a:pt x="121" y="71"/>
                  </a:cubicBezTo>
                  <a:cubicBezTo>
                    <a:pt x="121" y="76"/>
                    <a:pt x="121" y="81"/>
                    <a:pt x="120" y="86"/>
                  </a:cubicBezTo>
                  <a:cubicBezTo>
                    <a:pt x="120" y="87"/>
                    <a:pt x="120" y="87"/>
                    <a:pt x="120" y="87"/>
                  </a:cubicBezTo>
                  <a:cubicBezTo>
                    <a:pt x="120" y="87"/>
                    <a:pt x="120" y="87"/>
                    <a:pt x="120" y="87"/>
                  </a:cubicBezTo>
                  <a:cubicBezTo>
                    <a:pt x="120" y="98"/>
                    <a:pt x="118" y="109"/>
                    <a:pt x="116" y="121"/>
                  </a:cubicBezTo>
                  <a:cubicBezTo>
                    <a:pt x="115" y="124"/>
                    <a:pt x="115" y="126"/>
                    <a:pt x="114" y="128"/>
                  </a:cubicBezTo>
                  <a:cubicBezTo>
                    <a:pt x="114" y="128"/>
                    <a:pt x="114" y="128"/>
                    <a:pt x="114" y="128"/>
                  </a:cubicBezTo>
                  <a:cubicBezTo>
                    <a:pt x="111" y="144"/>
                    <a:pt x="106" y="161"/>
                    <a:pt x="100" y="178"/>
                  </a:cubicBezTo>
                  <a:cubicBezTo>
                    <a:pt x="94" y="194"/>
                    <a:pt x="86" y="211"/>
                    <a:pt x="78" y="228"/>
                  </a:cubicBezTo>
                  <a:cubicBezTo>
                    <a:pt x="77" y="229"/>
                    <a:pt x="76" y="231"/>
                    <a:pt x="75" y="232"/>
                  </a:cubicBezTo>
                  <a:cubicBezTo>
                    <a:pt x="61" y="261"/>
                    <a:pt x="44" y="286"/>
                    <a:pt x="27" y="307"/>
                  </a:cubicBezTo>
                  <a:cubicBezTo>
                    <a:pt x="22" y="271"/>
                    <a:pt x="17" y="234"/>
                    <a:pt x="12" y="198"/>
                  </a:cubicBezTo>
                  <a:cubicBezTo>
                    <a:pt x="11" y="187"/>
                    <a:pt x="10" y="176"/>
                    <a:pt x="9" y="165"/>
                  </a:cubicBezTo>
                  <a:cubicBezTo>
                    <a:pt x="9" y="160"/>
                    <a:pt x="8" y="155"/>
                    <a:pt x="8" y="151"/>
                  </a:cubicBezTo>
                  <a:cubicBezTo>
                    <a:pt x="8" y="151"/>
                    <a:pt x="8" y="151"/>
                    <a:pt x="8" y="151"/>
                  </a:cubicBezTo>
                  <a:cubicBezTo>
                    <a:pt x="8" y="147"/>
                    <a:pt x="7" y="144"/>
                    <a:pt x="7" y="140"/>
                  </a:cubicBezTo>
                  <a:cubicBezTo>
                    <a:pt x="7" y="138"/>
                    <a:pt x="6" y="135"/>
                    <a:pt x="6" y="133"/>
                  </a:cubicBezTo>
                  <a:cubicBezTo>
                    <a:pt x="6" y="129"/>
                    <a:pt x="6" y="124"/>
                    <a:pt x="5" y="120"/>
                  </a:cubicBezTo>
                  <a:cubicBezTo>
                    <a:pt x="5" y="119"/>
                    <a:pt x="5" y="119"/>
                    <a:pt x="5" y="118"/>
                  </a:cubicBezTo>
                  <a:cubicBezTo>
                    <a:pt x="5" y="111"/>
                    <a:pt x="4" y="104"/>
                    <a:pt x="4" y="97"/>
                  </a:cubicBezTo>
                  <a:cubicBezTo>
                    <a:pt x="4" y="97"/>
                    <a:pt x="4" y="97"/>
                    <a:pt x="4" y="97"/>
                  </a:cubicBezTo>
                  <a:cubicBezTo>
                    <a:pt x="3" y="88"/>
                    <a:pt x="3" y="80"/>
                    <a:pt x="2" y="72"/>
                  </a:cubicBezTo>
                  <a:cubicBezTo>
                    <a:pt x="1" y="61"/>
                    <a:pt x="1" y="50"/>
                    <a:pt x="0" y="40"/>
                  </a:cubicBezTo>
                  <a:cubicBezTo>
                    <a:pt x="3" y="37"/>
                    <a:pt x="6" y="35"/>
                    <a:pt x="8" y="33"/>
                  </a:cubicBezTo>
                  <a:cubicBezTo>
                    <a:pt x="9" y="32"/>
                    <a:pt x="9" y="32"/>
                    <a:pt x="9" y="32"/>
                  </a:cubicBezTo>
                  <a:cubicBezTo>
                    <a:pt x="10" y="31"/>
                    <a:pt x="10" y="31"/>
                    <a:pt x="10" y="31"/>
                  </a:cubicBezTo>
                  <a:cubicBezTo>
                    <a:pt x="15" y="26"/>
                    <a:pt x="20" y="23"/>
                    <a:pt x="25" y="19"/>
                  </a:cubicBezTo>
                  <a:cubicBezTo>
                    <a:pt x="26" y="19"/>
                    <a:pt x="26" y="19"/>
                    <a:pt x="26" y="19"/>
                  </a:cubicBezTo>
                  <a:cubicBezTo>
                    <a:pt x="39" y="10"/>
                    <a:pt x="52" y="4"/>
                    <a:pt x="64" y="2"/>
                  </a:cubicBezTo>
                  <a:cubicBezTo>
                    <a:pt x="73" y="0"/>
                    <a:pt x="81" y="1"/>
                    <a:pt x="88" y="4"/>
                  </a:cubicBezTo>
                  <a:cubicBezTo>
                    <a:pt x="90" y="4"/>
                    <a:pt x="91" y="4"/>
                    <a:pt x="92" y="5"/>
                  </a:cubicBezTo>
                  <a:cubicBezTo>
                    <a:pt x="92" y="5"/>
                    <a:pt x="92" y="5"/>
                    <a:pt x="92" y="5"/>
                  </a:cubicBezTo>
                  <a:cubicBezTo>
                    <a:pt x="92" y="5"/>
                    <a:pt x="92" y="5"/>
                    <a:pt x="92" y="5"/>
                  </a:cubicBezTo>
                  <a:cubicBezTo>
                    <a:pt x="93" y="5"/>
                    <a:pt x="93" y="6"/>
                    <a:pt x="93" y="6"/>
                  </a:cubicBezTo>
                  <a:cubicBezTo>
                    <a:pt x="94" y="6"/>
                    <a:pt x="94" y="6"/>
                    <a:pt x="94" y="6"/>
                  </a:cubicBezTo>
                  <a:cubicBezTo>
                    <a:pt x="95" y="7"/>
                    <a:pt x="96" y="7"/>
                    <a:pt x="96" y="7"/>
                  </a:cubicBezTo>
                  <a:cubicBezTo>
                    <a:pt x="103" y="12"/>
                    <a:pt x="108" y="18"/>
                    <a:pt x="112" y="26"/>
                  </a:cubicBezTo>
                  <a:cubicBezTo>
                    <a:pt x="112" y="26"/>
                    <a:pt x="112" y="26"/>
                    <a:pt x="112" y="26"/>
                  </a:cubicBezTo>
                  <a:cubicBezTo>
                    <a:pt x="118" y="38"/>
                    <a:pt x="121" y="53"/>
                    <a:pt x="121" y="7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0" name="Freeform 91"/>
            <p:cNvSpPr>
              <a:spLocks/>
            </p:cNvSpPr>
            <p:nvPr/>
          </p:nvSpPr>
          <p:spPr bwMode="auto">
            <a:xfrm>
              <a:off x="3664893" y="5915500"/>
              <a:ext cx="56098" cy="126221"/>
            </a:xfrm>
            <a:custGeom>
              <a:avLst/>
              <a:gdLst>
                <a:gd name="T0" fmla="*/ 117 w 117"/>
                <a:gd name="T1" fmla="*/ 71 h 263"/>
                <a:gd name="T2" fmla="*/ 117 w 117"/>
                <a:gd name="T3" fmla="*/ 71 h 263"/>
                <a:gd name="T4" fmla="*/ 116 w 117"/>
                <a:gd name="T5" fmla="*/ 86 h 263"/>
                <a:gd name="T6" fmla="*/ 116 w 117"/>
                <a:gd name="T7" fmla="*/ 87 h 263"/>
                <a:gd name="T8" fmla="*/ 80 w 117"/>
                <a:gd name="T9" fmla="*/ 110 h 263"/>
                <a:gd name="T10" fmla="*/ 74 w 117"/>
                <a:gd name="T11" fmla="*/ 112 h 263"/>
                <a:gd name="T12" fmla="*/ 59 w 117"/>
                <a:gd name="T13" fmla="*/ 188 h 263"/>
                <a:gd name="T14" fmla="*/ 59 w 117"/>
                <a:gd name="T15" fmla="*/ 188 h 263"/>
                <a:gd name="T16" fmla="*/ 53 w 117"/>
                <a:gd name="T17" fmla="*/ 208 h 263"/>
                <a:gd name="T18" fmla="*/ 22 w 117"/>
                <a:gd name="T19" fmla="*/ 260 h 263"/>
                <a:gd name="T20" fmla="*/ 25 w 117"/>
                <a:gd name="T21" fmla="*/ 199 h 263"/>
                <a:gd name="T22" fmla="*/ 49 w 117"/>
                <a:gd name="T23" fmla="*/ 131 h 263"/>
                <a:gd name="T24" fmla="*/ 49 w 117"/>
                <a:gd name="T25" fmla="*/ 131 h 263"/>
                <a:gd name="T26" fmla="*/ 56 w 117"/>
                <a:gd name="T27" fmla="*/ 116 h 263"/>
                <a:gd name="T28" fmla="*/ 49 w 117"/>
                <a:gd name="T29" fmla="*/ 116 h 263"/>
                <a:gd name="T30" fmla="*/ 40 w 117"/>
                <a:gd name="T31" fmla="*/ 114 h 263"/>
                <a:gd name="T32" fmla="*/ 8 w 117"/>
                <a:gd name="T33" fmla="*/ 198 h 263"/>
                <a:gd name="T34" fmla="*/ 5 w 117"/>
                <a:gd name="T35" fmla="*/ 165 h 263"/>
                <a:gd name="T36" fmla="*/ 4 w 117"/>
                <a:gd name="T37" fmla="*/ 151 h 263"/>
                <a:gd name="T38" fmla="*/ 4 w 117"/>
                <a:gd name="T39" fmla="*/ 151 h 263"/>
                <a:gd name="T40" fmla="*/ 31 w 117"/>
                <a:gd name="T41" fmla="*/ 110 h 263"/>
                <a:gd name="T42" fmla="*/ 24 w 117"/>
                <a:gd name="T43" fmla="*/ 104 h 263"/>
                <a:gd name="T44" fmla="*/ 21 w 117"/>
                <a:gd name="T45" fmla="*/ 100 h 263"/>
                <a:gd name="T46" fmla="*/ 16 w 117"/>
                <a:gd name="T47" fmla="*/ 109 h 263"/>
                <a:gd name="T48" fmla="*/ 2 w 117"/>
                <a:gd name="T49" fmla="*/ 133 h 263"/>
                <a:gd name="T50" fmla="*/ 1 w 117"/>
                <a:gd name="T51" fmla="*/ 120 h 263"/>
                <a:gd name="T52" fmla="*/ 1 w 117"/>
                <a:gd name="T53" fmla="*/ 118 h 263"/>
                <a:gd name="T54" fmla="*/ 0 w 117"/>
                <a:gd name="T55" fmla="*/ 97 h 263"/>
                <a:gd name="T56" fmla="*/ 0 w 117"/>
                <a:gd name="T57" fmla="*/ 97 h 263"/>
                <a:gd name="T58" fmla="*/ 12 w 117"/>
                <a:gd name="T59" fmla="*/ 83 h 263"/>
                <a:gd name="T60" fmla="*/ 9 w 117"/>
                <a:gd name="T61" fmla="*/ 75 h 263"/>
                <a:gd name="T62" fmla="*/ 6 w 117"/>
                <a:gd name="T63" fmla="*/ 33 h 263"/>
                <a:gd name="T64" fmla="*/ 6 w 117"/>
                <a:gd name="T65" fmla="*/ 33 h 263"/>
                <a:gd name="T66" fmla="*/ 6 w 117"/>
                <a:gd name="T67" fmla="*/ 31 h 263"/>
                <a:gd name="T68" fmla="*/ 21 w 117"/>
                <a:gd name="T69" fmla="*/ 19 h 263"/>
                <a:gd name="T70" fmla="*/ 22 w 117"/>
                <a:gd name="T71" fmla="*/ 19 h 263"/>
                <a:gd name="T72" fmla="*/ 60 w 117"/>
                <a:gd name="T73" fmla="*/ 2 h 263"/>
                <a:gd name="T74" fmla="*/ 84 w 117"/>
                <a:gd name="T75" fmla="*/ 4 h 263"/>
                <a:gd name="T76" fmla="*/ 88 w 117"/>
                <a:gd name="T77" fmla="*/ 5 h 263"/>
                <a:gd name="T78" fmla="*/ 88 w 117"/>
                <a:gd name="T79" fmla="*/ 5 h 263"/>
                <a:gd name="T80" fmla="*/ 88 w 117"/>
                <a:gd name="T81" fmla="*/ 5 h 263"/>
                <a:gd name="T82" fmla="*/ 89 w 117"/>
                <a:gd name="T83" fmla="*/ 6 h 263"/>
                <a:gd name="T84" fmla="*/ 90 w 117"/>
                <a:gd name="T85" fmla="*/ 6 h 263"/>
                <a:gd name="T86" fmla="*/ 92 w 117"/>
                <a:gd name="T87" fmla="*/ 7 h 263"/>
                <a:gd name="T88" fmla="*/ 108 w 117"/>
                <a:gd name="T89" fmla="*/ 26 h 263"/>
                <a:gd name="T90" fmla="*/ 108 w 117"/>
                <a:gd name="T91" fmla="*/ 26 h 263"/>
                <a:gd name="T92" fmla="*/ 117 w 117"/>
                <a:gd name="T93" fmla="*/ 7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263">
                  <a:moveTo>
                    <a:pt x="117" y="71"/>
                  </a:moveTo>
                  <a:cubicBezTo>
                    <a:pt x="117" y="71"/>
                    <a:pt x="117" y="71"/>
                    <a:pt x="117" y="71"/>
                  </a:cubicBezTo>
                  <a:cubicBezTo>
                    <a:pt x="117" y="76"/>
                    <a:pt x="117" y="81"/>
                    <a:pt x="116" y="86"/>
                  </a:cubicBezTo>
                  <a:cubicBezTo>
                    <a:pt x="116" y="87"/>
                    <a:pt x="116" y="87"/>
                    <a:pt x="116" y="87"/>
                  </a:cubicBezTo>
                  <a:cubicBezTo>
                    <a:pt x="104" y="97"/>
                    <a:pt x="92" y="105"/>
                    <a:pt x="80" y="110"/>
                  </a:cubicBezTo>
                  <a:cubicBezTo>
                    <a:pt x="78" y="111"/>
                    <a:pt x="76" y="111"/>
                    <a:pt x="74" y="112"/>
                  </a:cubicBezTo>
                  <a:cubicBezTo>
                    <a:pt x="71" y="134"/>
                    <a:pt x="64" y="165"/>
                    <a:pt x="59" y="188"/>
                  </a:cubicBezTo>
                  <a:cubicBezTo>
                    <a:pt x="59" y="188"/>
                    <a:pt x="59" y="188"/>
                    <a:pt x="59" y="188"/>
                  </a:cubicBezTo>
                  <a:cubicBezTo>
                    <a:pt x="57" y="196"/>
                    <a:pt x="55" y="202"/>
                    <a:pt x="53" y="208"/>
                  </a:cubicBezTo>
                  <a:cubicBezTo>
                    <a:pt x="44" y="239"/>
                    <a:pt x="30" y="263"/>
                    <a:pt x="22" y="260"/>
                  </a:cubicBezTo>
                  <a:cubicBezTo>
                    <a:pt x="14" y="258"/>
                    <a:pt x="16" y="231"/>
                    <a:pt x="25" y="199"/>
                  </a:cubicBezTo>
                  <a:cubicBezTo>
                    <a:pt x="30" y="184"/>
                    <a:pt x="40" y="155"/>
                    <a:pt x="49" y="131"/>
                  </a:cubicBezTo>
                  <a:cubicBezTo>
                    <a:pt x="49" y="131"/>
                    <a:pt x="49" y="131"/>
                    <a:pt x="49" y="131"/>
                  </a:cubicBezTo>
                  <a:cubicBezTo>
                    <a:pt x="52" y="126"/>
                    <a:pt x="54" y="121"/>
                    <a:pt x="56" y="116"/>
                  </a:cubicBezTo>
                  <a:cubicBezTo>
                    <a:pt x="53" y="116"/>
                    <a:pt x="51" y="116"/>
                    <a:pt x="49" y="116"/>
                  </a:cubicBezTo>
                  <a:cubicBezTo>
                    <a:pt x="46" y="116"/>
                    <a:pt x="43" y="115"/>
                    <a:pt x="40" y="114"/>
                  </a:cubicBezTo>
                  <a:cubicBezTo>
                    <a:pt x="35" y="134"/>
                    <a:pt x="21" y="169"/>
                    <a:pt x="8" y="198"/>
                  </a:cubicBezTo>
                  <a:cubicBezTo>
                    <a:pt x="7" y="187"/>
                    <a:pt x="6" y="176"/>
                    <a:pt x="5" y="165"/>
                  </a:cubicBezTo>
                  <a:cubicBezTo>
                    <a:pt x="5" y="160"/>
                    <a:pt x="4" y="155"/>
                    <a:pt x="4" y="151"/>
                  </a:cubicBezTo>
                  <a:cubicBezTo>
                    <a:pt x="4" y="151"/>
                    <a:pt x="4" y="151"/>
                    <a:pt x="4" y="151"/>
                  </a:cubicBezTo>
                  <a:cubicBezTo>
                    <a:pt x="14" y="134"/>
                    <a:pt x="23" y="119"/>
                    <a:pt x="31" y="110"/>
                  </a:cubicBezTo>
                  <a:cubicBezTo>
                    <a:pt x="28" y="108"/>
                    <a:pt x="26" y="106"/>
                    <a:pt x="24" y="104"/>
                  </a:cubicBezTo>
                  <a:cubicBezTo>
                    <a:pt x="23" y="103"/>
                    <a:pt x="22" y="101"/>
                    <a:pt x="21" y="100"/>
                  </a:cubicBezTo>
                  <a:cubicBezTo>
                    <a:pt x="19" y="103"/>
                    <a:pt x="17" y="106"/>
                    <a:pt x="16" y="109"/>
                  </a:cubicBezTo>
                  <a:cubicBezTo>
                    <a:pt x="11" y="117"/>
                    <a:pt x="7" y="125"/>
                    <a:pt x="2" y="133"/>
                  </a:cubicBezTo>
                  <a:cubicBezTo>
                    <a:pt x="2" y="129"/>
                    <a:pt x="2" y="124"/>
                    <a:pt x="1" y="120"/>
                  </a:cubicBezTo>
                  <a:cubicBezTo>
                    <a:pt x="1" y="119"/>
                    <a:pt x="1" y="119"/>
                    <a:pt x="1" y="118"/>
                  </a:cubicBezTo>
                  <a:cubicBezTo>
                    <a:pt x="1" y="111"/>
                    <a:pt x="0" y="104"/>
                    <a:pt x="0" y="97"/>
                  </a:cubicBezTo>
                  <a:cubicBezTo>
                    <a:pt x="0" y="97"/>
                    <a:pt x="0" y="97"/>
                    <a:pt x="0" y="97"/>
                  </a:cubicBezTo>
                  <a:cubicBezTo>
                    <a:pt x="4" y="92"/>
                    <a:pt x="8" y="87"/>
                    <a:pt x="12" y="83"/>
                  </a:cubicBezTo>
                  <a:cubicBezTo>
                    <a:pt x="11" y="80"/>
                    <a:pt x="10" y="78"/>
                    <a:pt x="9" y="75"/>
                  </a:cubicBezTo>
                  <a:cubicBezTo>
                    <a:pt x="6" y="63"/>
                    <a:pt x="5" y="49"/>
                    <a:pt x="6" y="33"/>
                  </a:cubicBezTo>
                  <a:cubicBezTo>
                    <a:pt x="6" y="33"/>
                    <a:pt x="6" y="33"/>
                    <a:pt x="6" y="33"/>
                  </a:cubicBezTo>
                  <a:cubicBezTo>
                    <a:pt x="6" y="32"/>
                    <a:pt x="6" y="31"/>
                    <a:pt x="6" y="31"/>
                  </a:cubicBezTo>
                  <a:cubicBezTo>
                    <a:pt x="11" y="26"/>
                    <a:pt x="16" y="23"/>
                    <a:pt x="21" y="19"/>
                  </a:cubicBezTo>
                  <a:cubicBezTo>
                    <a:pt x="22" y="19"/>
                    <a:pt x="22" y="19"/>
                    <a:pt x="22" y="19"/>
                  </a:cubicBezTo>
                  <a:cubicBezTo>
                    <a:pt x="35" y="10"/>
                    <a:pt x="48" y="4"/>
                    <a:pt x="60" y="2"/>
                  </a:cubicBezTo>
                  <a:cubicBezTo>
                    <a:pt x="69" y="0"/>
                    <a:pt x="77" y="1"/>
                    <a:pt x="84" y="4"/>
                  </a:cubicBezTo>
                  <a:cubicBezTo>
                    <a:pt x="86" y="4"/>
                    <a:pt x="87" y="4"/>
                    <a:pt x="88" y="5"/>
                  </a:cubicBezTo>
                  <a:cubicBezTo>
                    <a:pt x="88" y="5"/>
                    <a:pt x="88" y="5"/>
                    <a:pt x="88" y="5"/>
                  </a:cubicBezTo>
                  <a:cubicBezTo>
                    <a:pt x="88" y="5"/>
                    <a:pt x="88" y="5"/>
                    <a:pt x="88" y="5"/>
                  </a:cubicBezTo>
                  <a:cubicBezTo>
                    <a:pt x="89" y="5"/>
                    <a:pt x="89" y="6"/>
                    <a:pt x="89" y="6"/>
                  </a:cubicBezTo>
                  <a:cubicBezTo>
                    <a:pt x="90" y="6"/>
                    <a:pt x="90" y="6"/>
                    <a:pt x="90" y="6"/>
                  </a:cubicBezTo>
                  <a:cubicBezTo>
                    <a:pt x="91" y="7"/>
                    <a:pt x="92" y="7"/>
                    <a:pt x="92" y="7"/>
                  </a:cubicBezTo>
                  <a:cubicBezTo>
                    <a:pt x="99" y="12"/>
                    <a:pt x="104" y="18"/>
                    <a:pt x="108" y="26"/>
                  </a:cubicBezTo>
                  <a:cubicBezTo>
                    <a:pt x="108" y="26"/>
                    <a:pt x="108" y="26"/>
                    <a:pt x="108" y="26"/>
                  </a:cubicBezTo>
                  <a:cubicBezTo>
                    <a:pt x="114" y="38"/>
                    <a:pt x="117" y="53"/>
                    <a:pt x="117" y="7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1" name="Freeform 92"/>
            <p:cNvSpPr>
              <a:spLocks/>
            </p:cNvSpPr>
            <p:nvPr/>
          </p:nvSpPr>
          <p:spPr bwMode="auto">
            <a:xfrm>
              <a:off x="3669771" y="5879930"/>
              <a:ext cx="77237" cy="76830"/>
            </a:xfrm>
            <a:custGeom>
              <a:avLst/>
              <a:gdLst>
                <a:gd name="T0" fmla="*/ 18 w 161"/>
                <a:gd name="T1" fmla="*/ 49 h 160"/>
                <a:gd name="T2" fmla="*/ 49 w 161"/>
                <a:gd name="T3" fmla="*/ 143 h 160"/>
                <a:gd name="T4" fmla="*/ 143 w 161"/>
                <a:gd name="T5" fmla="*/ 112 h 160"/>
                <a:gd name="T6" fmla="*/ 112 w 161"/>
                <a:gd name="T7" fmla="*/ 17 h 160"/>
                <a:gd name="T8" fmla="*/ 18 w 161"/>
                <a:gd name="T9" fmla="*/ 49 h 160"/>
              </a:gdLst>
              <a:ahLst/>
              <a:cxnLst>
                <a:cxn ang="0">
                  <a:pos x="T0" y="T1"/>
                </a:cxn>
                <a:cxn ang="0">
                  <a:pos x="T2" y="T3"/>
                </a:cxn>
                <a:cxn ang="0">
                  <a:pos x="T4" y="T5"/>
                </a:cxn>
                <a:cxn ang="0">
                  <a:pos x="T6" y="T7"/>
                </a:cxn>
                <a:cxn ang="0">
                  <a:pos x="T8" y="T9"/>
                </a:cxn>
              </a:cxnLst>
              <a:rect l="0" t="0" r="r" b="b"/>
              <a:pathLst>
                <a:path w="161" h="160">
                  <a:moveTo>
                    <a:pt x="18" y="49"/>
                  </a:moveTo>
                  <a:cubicBezTo>
                    <a:pt x="0" y="83"/>
                    <a:pt x="14" y="125"/>
                    <a:pt x="49" y="143"/>
                  </a:cubicBezTo>
                  <a:cubicBezTo>
                    <a:pt x="83" y="160"/>
                    <a:pt x="126" y="147"/>
                    <a:pt x="143" y="112"/>
                  </a:cubicBezTo>
                  <a:cubicBezTo>
                    <a:pt x="161" y="77"/>
                    <a:pt x="147" y="35"/>
                    <a:pt x="112" y="17"/>
                  </a:cubicBezTo>
                  <a:cubicBezTo>
                    <a:pt x="77" y="0"/>
                    <a:pt x="35" y="14"/>
                    <a:pt x="18" y="4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2" name="Freeform 93"/>
            <p:cNvSpPr>
              <a:spLocks/>
            </p:cNvSpPr>
            <p:nvPr/>
          </p:nvSpPr>
          <p:spPr bwMode="auto">
            <a:xfrm>
              <a:off x="3662047" y="5289881"/>
              <a:ext cx="519927" cy="1068715"/>
            </a:xfrm>
            <a:custGeom>
              <a:avLst/>
              <a:gdLst>
                <a:gd name="T0" fmla="*/ 1061 w 1083"/>
                <a:gd name="T1" fmla="*/ 1383 h 2226"/>
                <a:gd name="T2" fmla="*/ 1039 w 1083"/>
                <a:gd name="T3" fmla="*/ 1504 h 2226"/>
                <a:gd name="T4" fmla="*/ 1023 w 1083"/>
                <a:gd name="T5" fmla="*/ 1573 h 2226"/>
                <a:gd name="T6" fmla="*/ 1013 w 1083"/>
                <a:gd name="T7" fmla="*/ 1606 h 2226"/>
                <a:gd name="T8" fmla="*/ 1001 w 1083"/>
                <a:gd name="T9" fmla="*/ 1647 h 2226"/>
                <a:gd name="T10" fmla="*/ 999 w 1083"/>
                <a:gd name="T11" fmla="*/ 1653 h 2226"/>
                <a:gd name="T12" fmla="*/ 982 w 1083"/>
                <a:gd name="T13" fmla="*/ 1701 h 2226"/>
                <a:gd name="T14" fmla="*/ 967 w 1083"/>
                <a:gd name="T15" fmla="*/ 1740 h 2226"/>
                <a:gd name="T16" fmla="*/ 960 w 1083"/>
                <a:gd name="T17" fmla="*/ 1756 h 2226"/>
                <a:gd name="T18" fmla="*/ 943 w 1083"/>
                <a:gd name="T19" fmla="*/ 1792 h 2226"/>
                <a:gd name="T20" fmla="*/ 899 w 1083"/>
                <a:gd name="T21" fmla="*/ 1876 h 2226"/>
                <a:gd name="T22" fmla="*/ 243 w 1083"/>
                <a:gd name="T23" fmla="*/ 2203 h 2226"/>
                <a:gd name="T24" fmla="*/ 197 w 1083"/>
                <a:gd name="T25" fmla="*/ 2126 h 2226"/>
                <a:gd name="T26" fmla="*/ 155 w 1083"/>
                <a:gd name="T27" fmla="*/ 2042 h 2226"/>
                <a:gd name="T28" fmla="*/ 96 w 1083"/>
                <a:gd name="T29" fmla="*/ 1892 h 2226"/>
                <a:gd name="T30" fmla="*/ 61 w 1083"/>
                <a:gd name="T31" fmla="*/ 1767 h 2226"/>
                <a:gd name="T32" fmla="*/ 14 w 1083"/>
                <a:gd name="T33" fmla="*/ 1501 h 2226"/>
                <a:gd name="T34" fmla="*/ 10 w 1083"/>
                <a:gd name="T35" fmla="*/ 1454 h 2226"/>
                <a:gd name="T36" fmla="*/ 9 w 1083"/>
                <a:gd name="T37" fmla="*/ 1443 h 2226"/>
                <a:gd name="T38" fmla="*/ 7 w 1083"/>
                <a:gd name="T39" fmla="*/ 1423 h 2226"/>
                <a:gd name="T40" fmla="*/ 6 w 1083"/>
                <a:gd name="T41" fmla="*/ 1400 h 2226"/>
                <a:gd name="T42" fmla="*/ 4 w 1083"/>
                <a:gd name="T43" fmla="*/ 1375 h 2226"/>
                <a:gd name="T44" fmla="*/ 2 w 1083"/>
                <a:gd name="T45" fmla="*/ 1335 h 2226"/>
                <a:gd name="T46" fmla="*/ 1 w 1083"/>
                <a:gd name="T47" fmla="*/ 1310 h 2226"/>
                <a:gd name="T48" fmla="*/ 0 w 1083"/>
                <a:gd name="T49" fmla="*/ 1269 h 2226"/>
                <a:gd name="T50" fmla="*/ 0 w 1083"/>
                <a:gd name="T51" fmla="*/ 1239 h 2226"/>
                <a:gd name="T52" fmla="*/ 0 w 1083"/>
                <a:gd name="T53" fmla="*/ 1237 h 2226"/>
                <a:gd name="T54" fmla="*/ 0 w 1083"/>
                <a:gd name="T55" fmla="*/ 1179 h 2226"/>
                <a:gd name="T56" fmla="*/ 1 w 1083"/>
                <a:gd name="T57" fmla="*/ 1167 h 2226"/>
                <a:gd name="T58" fmla="*/ 2 w 1083"/>
                <a:gd name="T59" fmla="*/ 1124 h 2226"/>
                <a:gd name="T60" fmla="*/ 4 w 1083"/>
                <a:gd name="T61" fmla="*/ 1087 h 2226"/>
                <a:gd name="T62" fmla="*/ 6 w 1083"/>
                <a:gd name="T63" fmla="*/ 1062 h 2226"/>
                <a:gd name="T64" fmla="*/ 18 w 1083"/>
                <a:gd name="T65" fmla="*/ 930 h 2226"/>
                <a:gd name="T66" fmla="*/ 21 w 1083"/>
                <a:gd name="T67" fmla="*/ 909 h 2226"/>
                <a:gd name="T68" fmla="*/ 28 w 1083"/>
                <a:gd name="T69" fmla="*/ 861 h 2226"/>
                <a:gd name="T70" fmla="*/ 41 w 1083"/>
                <a:gd name="T71" fmla="*/ 789 h 2226"/>
                <a:gd name="T72" fmla="*/ 55 w 1083"/>
                <a:gd name="T73" fmla="*/ 719 h 2226"/>
                <a:gd name="T74" fmla="*/ 59 w 1083"/>
                <a:gd name="T75" fmla="*/ 702 h 2226"/>
                <a:gd name="T76" fmla="*/ 96 w 1083"/>
                <a:gd name="T77" fmla="*/ 570 h 2226"/>
                <a:gd name="T78" fmla="*/ 113 w 1083"/>
                <a:gd name="T79" fmla="*/ 522 h 2226"/>
                <a:gd name="T80" fmla="*/ 130 w 1083"/>
                <a:gd name="T81" fmla="*/ 477 h 2226"/>
                <a:gd name="T82" fmla="*/ 187 w 1083"/>
                <a:gd name="T83" fmla="*/ 354 h 2226"/>
                <a:gd name="T84" fmla="*/ 540 w 1083"/>
                <a:gd name="T85" fmla="*/ 23 h 2226"/>
                <a:gd name="T86" fmla="*/ 800 w 1083"/>
                <a:gd name="T87" fmla="*/ 175 h 2226"/>
                <a:gd name="T88" fmla="*/ 900 w 1083"/>
                <a:gd name="T89" fmla="*/ 349 h 2226"/>
                <a:gd name="T90" fmla="*/ 1062 w 1083"/>
                <a:gd name="T91" fmla="*/ 91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3" h="2226">
                  <a:moveTo>
                    <a:pt x="1062" y="910"/>
                  </a:moveTo>
                  <a:cubicBezTo>
                    <a:pt x="1083" y="1075"/>
                    <a:pt x="1081" y="1235"/>
                    <a:pt x="1061" y="1383"/>
                  </a:cubicBezTo>
                  <a:cubicBezTo>
                    <a:pt x="1061" y="1383"/>
                    <a:pt x="1061" y="1383"/>
                    <a:pt x="1061" y="1384"/>
                  </a:cubicBezTo>
                  <a:cubicBezTo>
                    <a:pt x="1055" y="1425"/>
                    <a:pt x="1048" y="1465"/>
                    <a:pt x="1039" y="1504"/>
                  </a:cubicBezTo>
                  <a:cubicBezTo>
                    <a:pt x="1036" y="1520"/>
                    <a:pt x="1032" y="1536"/>
                    <a:pt x="1028" y="1552"/>
                  </a:cubicBezTo>
                  <a:cubicBezTo>
                    <a:pt x="1026" y="1559"/>
                    <a:pt x="1025" y="1566"/>
                    <a:pt x="1023" y="1573"/>
                  </a:cubicBezTo>
                  <a:cubicBezTo>
                    <a:pt x="1021" y="1578"/>
                    <a:pt x="1020" y="1584"/>
                    <a:pt x="1018" y="1589"/>
                  </a:cubicBezTo>
                  <a:cubicBezTo>
                    <a:pt x="1017" y="1595"/>
                    <a:pt x="1015" y="1601"/>
                    <a:pt x="1013" y="1606"/>
                  </a:cubicBezTo>
                  <a:cubicBezTo>
                    <a:pt x="1011" y="1614"/>
                    <a:pt x="1009" y="1621"/>
                    <a:pt x="1007" y="1628"/>
                  </a:cubicBezTo>
                  <a:cubicBezTo>
                    <a:pt x="1005" y="1635"/>
                    <a:pt x="1003" y="1641"/>
                    <a:pt x="1001" y="1647"/>
                  </a:cubicBezTo>
                  <a:cubicBezTo>
                    <a:pt x="1000" y="1649"/>
                    <a:pt x="999" y="1651"/>
                    <a:pt x="999" y="1653"/>
                  </a:cubicBezTo>
                  <a:cubicBezTo>
                    <a:pt x="999" y="1653"/>
                    <a:pt x="999" y="1653"/>
                    <a:pt x="999" y="1653"/>
                  </a:cubicBezTo>
                  <a:cubicBezTo>
                    <a:pt x="996" y="1662"/>
                    <a:pt x="993" y="1671"/>
                    <a:pt x="990" y="1680"/>
                  </a:cubicBezTo>
                  <a:cubicBezTo>
                    <a:pt x="987" y="1687"/>
                    <a:pt x="985" y="1694"/>
                    <a:pt x="982" y="1701"/>
                  </a:cubicBezTo>
                  <a:cubicBezTo>
                    <a:pt x="980" y="1707"/>
                    <a:pt x="977" y="1713"/>
                    <a:pt x="975" y="1719"/>
                  </a:cubicBezTo>
                  <a:cubicBezTo>
                    <a:pt x="972" y="1726"/>
                    <a:pt x="970" y="1733"/>
                    <a:pt x="967" y="1740"/>
                  </a:cubicBezTo>
                  <a:cubicBezTo>
                    <a:pt x="967" y="1740"/>
                    <a:pt x="967" y="1740"/>
                    <a:pt x="966" y="1740"/>
                  </a:cubicBezTo>
                  <a:cubicBezTo>
                    <a:pt x="964" y="1745"/>
                    <a:pt x="962" y="1750"/>
                    <a:pt x="960" y="1756"/>
                  </a:cubicBezTo>
                  <a:cubicBezTo>
                    <a:pt x="957" y="1763"/>
                    <a:pt x="953" y="1771"/>
                    <a:pt x="950" y="1778"/>
                  </a:cubicBezTo>
                  <a:cubicBezTo>
                    <a:pt x="948" y="1783"/>
                    <a:pt x="946" y="1788"/>
                    <a:pt x="943" y="1792"/>
                  </a:cubicBezTo>
                  <a:cubicBezTo>
                    <a:pt x="937" y="1806"/>
                    <a:pt x="930" y="1820"/>
                    <a:pt x="923" y="1834"/>
                  </a:cubicBezTo>
                  <a:cubicBezTo>
                    <a:pt x="915" y="1848"/>
                    <a:pt x="907" y="1863"/>
                    <a:pt x="899" y="1876"/>
                  </a:cubicBezTo>
                  <a:cubicBezTo>
                    <a:pt x="787" y="2068"/>
                    <a:pt x="628" y="2194"/>
                    <a:pt x="441" y="2217"/>
                  </a:cubicBezTo>
                  <a:cubicBezTo>
                    <a:pt x="374" y="2226"/>
                    <a:pt x="308" y="2220"/>
                    <a:pt x="243" y="2203"/>
                  </a:cubicBezTo>
                  <a:cubicBezTo>
                    <a:pt x="241" y="2200"/>
                    <a:pt x="239" y="2197"/>
                    <a:pt x="238" y="2195"/>
                  </a:cubicBezTo>
                  <a:cubicBezTo>
                    <a:pt x="224" y="2172"/>
                    <a:pt x="210" y="2150"/>
                    <a:pt x="197" y="2126"/>
                  </a:cubicBezTo>
                  <a:cubicBezTo>
                    <a:pt x="188" y="2110"/>
                    <a:pt x="180" y="2095"/>
                    <a:pt x="172" y="2078"/>
                  </a:cubicBezTo>
                  <a:cubicBezTo>
                    <a:pt x="166" y="2066"/>
                    <a:pt x="160" y="2054"/>
                    <a:pt x="155" y="2042"/>
                  </a:cubicBezTo>
                  <a:cubicBezTo>
                    <a:pt x="151" y="2033"/>
                    <a:pt x="147" y="2025"/>
                    <a:pt x="144" y="2017"/>
                  </a:cubicBezTo>
                  <a:cubicBezTo>
                    <a:pt x="126" y="1977"/>
                    <a:pt x="111" y="1935"/>
                    <a:pt x="96" y="1892"/>
                  </a:cubicBezTo>
                  <a:cubicBezTo>
                    <a:pt x="92" y="1880"/>
                    <a:pt x="88" y="1867"/>
                    <a:pt x="84" y="1854"/>
                  </a:cubicBezTo>
                  <a:cubicBezTo>
                    <a:pt x="76" y="1826"/>
                    <a:pt x="68" y="1797"/>
                    <a:pt x="61" y="1767"/>
                  </a:cubicBezTo>
                  <a:cubicBezTo>
                    <a:pt x="48" y="1716"/>
                    <a:pt x="38" y="1664"/>
                    <a:pt x="29" y="1610"/>
                  </a:cubicBezTo>
                  <a:cubicBezTo>
                    <a:pt x="24" y="1574"/>
                    <a:pt x="19" y="1537"/>
                    <a:pt x="14" y="1501"/>
                  </a:cubicBezTo>
                  <a:cubicBezTo>
                    <a:pt x="13" y="1490"/>
                    <a:pt x="12" y="1479"/>
                    <a:pt x="11" y="1468"/>
                  </a:cubicBezTo>
                  <a:cubicBezTo>
                    <a:pt x="11" y="1463"/>
                    <a:pt x="10" y="1458"/>
                    <a:pt x="10" y="1454"/>
                  </a:cubicBezTo>
                  <a:cubicBezTo>
                    <a:pt x="10" y="1454"/>
                    <a:pt x="10" y="1454"/>
                    <a:pt x="10" y="1454"/>
                  </a:cubicBezTo>
                  <a:cubicBezTo>
                    <a:pt x="10" y="1450"/>
                    <a:pt x="9" y="1447"/>
                    <a:pt x="9" y="1443"/>
                  </a:cubicBezTo>
                  <a:cubicBezTo>
                    <a:pt x="9" y="1441"/>
                    <a:pt x="8" y="1438"/>
                    <a:pt x="8" y="1436"/>
                  </a:cubicBezTo>
                  <a:cubicBezTo>
                    <a:pt x="8" y="1432"/>
                    <a:pt x="8" y="1427"/>
                    <a:pt x="7" y="1423"/>
                  </a:cubicBezTo>
                  <a:cubicBezTo>
                    <a:pt x="7" y="1422"/>
                    <a:pt x="7" y="1422"/>
                    <a:pt x="7" y="1421"/>
                  </a:cubicBezTo>
                  <a:cubicBezTo>
                    <a:pt x="7" y="1414"/>
                    <a:pt x="6" y="1407"/>
                    <a:pt x="6" y="1400"/>
                  </a:cubicBezTo>
                  <a:cubicBezTo>
                    <a:pt x="6" y="1400"/>
                    <a:pt x="6" y="1400"/>
                    <a:pt x="6" y="1400"/>
                  </a:cubicBezTo>
                  <a:cubicBezTo>
                    <a:pt x="5" y="1391"/>
                    <a:pt x="5" y="1383"/>
                    <a:pt x="4" y="1375"/>
                  </a:cubicBezTo>
                  <a:cubicBezTo>
                    <a:pt x="3" y="1364"/>
                    <a:pt x="3" y="1353"/>
                    <a:pt x="2" y="1343"/>
                  </a:cubicBezTo>
                  <a:cubicBezTo>
                    <a:pt x="2" y="1340"/>
                    <a:pt x="2" y="1338"/>
                    <a:pt x="2" y="1335"/>
                  </a:cubicBezTo>
                  <a:cubicBezTo>
                    <a:pt x="2" y="1330"/>
                    <a:pt x="2" y="1326"/>
                    <a:pt x="2" y="1321"/>
                  </a:cubicBezTo>
                  <a:cubicBezTo>
                    <a:pt x="1" y="1317"/>
                    <a:pt x="1" y="1313"/>
                    <a:pt x="1" y="1310"/>
                  </a:cubicBezTo>
                  <a:cubicBezTo>
                    <a:pt x="1" y="1302"/>
                    <a:pt x="1" y="1295"/>
                    <a:pt x="1" y="1287"/>
                  </a:cubicBezTo>
                  <a:cubicBezTo>
                    <a:pt x="0" y="1281"/>
                    <a:pt x="0" y="1275"/>
                    <a:pt x="0" y="1269"/>
                  </a:cubicBezTo>
                  <a:cubicBezTo>
                    <a:pt x="0" y="1261"/>
                    <a:pt x="0" y="1254"/>
                    <a:pt x="0" y="1246"/>
                  </a:cubicBezTo>
                  <a:cubicBezTo>
                    <a:pt x="0" y="1244"/>
                    <a:pt x="0" y="1242"/>
                    <a:pt x="0" y="1239"/>
                  </a:cubicBezTo>
                  <a:cubicBezTo>
                    <a:pt x="0" y="1239"/>
                    <a:pt x="0" y="1239"/>
                    <a:pt x="0" y="1239"/>
                  </a:cubicBezTo>
                  <a:cubicBezTo>
                    <a:pt x="0" y="1238"/>
                    <a:pt x="0" y="1238"/>
                    <a:pt x="0" y="1237"/>
                  </a:cubicBezTo>
                  <a:cubicBezTo>
                    <a:pt x="0" y="1229"/>
                    <a:pt x="0" y="1220"/>
                    <a:pt x="0" y="1212"/>
                  </a:cubicBezTo>
                  <a:cubicBezTo>
                    <a:pt x="0" y="1201"/>
                    <a:pt x="0" y="1190"/>
                    <a:pt x="0" y="1179"/>
                  </a:cubicBezTo>
                  <a:cubicBezTo>
                    <a:pt x="0" y="1177"/>
                    <a:pt x="0" y="1176"/>
                    <a:pt x="1" y="1175"/>
                  </a:cubicBezTo>
                  <a:cubicBezTo>
                    <a:pt x="1" y="1172"/>
                    <a:pt x="1" y="1170"/>
                    <a:pt x="1" y="1167"/>
                  </a:cubicBezTo>
                  <a:cubicBezTo>
                    <a:pt x="1" y="1163"/>
                    <a:pt x="1" y="1159"/>
                    <a:pt x="1" y="1155"/>
                  </a:cubicBezTo>
                  <a:cubicBezTo>
                    <a:pt x="1" y="1145"/>
                    <a:pt x="2" y="1135"/>
                    <a:pt x="2" y="1124"/>
                  </a:cubicBezTo>
                  <a:cubicBezTo>
                    <a:pt x="3" y="1114"/>
                    <a:pt x="3" y="1104"/>
                    <a:pt x="4" y="1094"/>
                  </a:cubicBezTo>
                  <a:cubicBezTo>
                    <a:pt x="4" y="1091"/>
                    <a:pt x="4" y="1089"/>
                    <a:pt x="4" y="1087"/>
                  </a:cubicBezTo>
                  <a:cubicBezTo>
                    <a:pt x="4" y="1086"/>
                    <a:pt x="4" y="1086"/>
                    <a:pt x="4" y="1086"/>
                  </a:cubicBezTo>
                  <a:cubicBezTo>
                    <a:pt x="5" y="1078"/>
                    <a:pt x="5" y="1070"/>
                    <a:pt x="6" y="1062"/>
                  </a:cubicBezTo>
                  <a:cubicBezTo>
                    <a:pt x="7" y="1049"/>
                    <a:pt x="8" y="1036"/>
                    <a:pt x="9" y="1023"/>
                  </a:cubicBezTo>
                  <a:cubicBezTo>
                    <a:pt x="11" y="992"/>
                    <a:pt x="15" y="961"/>
                    <a:pt x="18" y="930"/>
                  </a:cubicBezTo>
                  <a:cubicBezTo>
                    <a:pt x="18" y="930"/>
                    <a:pt x="18" y="930"/>
                    <a:pt x="18" y="930"/>
                  </a:cubicBezTo>
                  <a:cubicBezTo>
                    <a:pt x="19" y="923"/>
                    <a:pt x="20" y="916"/>
                    <a:pt x="21" y="909"/>
                  </a:cubicBezTo>
                  <a:cubicBezTo>
                    <a:pt x="22" y="901"/>
                    <a:pt x="23" y="893"/>
                    <a:pt x="25" y="885"/>
                  </a:cubicBezTo>
                  <a:cubicBezTo>
                    <a:pt x="26" y="877"/>
                    <a:pt x="27" y="869"/>
                    <a:pt x="28" y="861"/>
                  </a:cubicBezTo>
                  <a:cubicBezTo>
                    <a:pt x="31" y="843"/>
                    <a:pt x="34" y="825"/>
                    <a:pt x="37" y="808"/>
                  </a:cubicBezTo>
                  <a:cubicBezTo>
                    <a:pt x="38" y="801"/>
                    <a:pt x="39" y="795"/>
                    <a:pt x="41" y="789"/>
                  </a:cubicBezTo>
                  <a:cubicBezTo>
                    <a:pt x="42" y="781"/>
                    <a:pt x="44" y="773"/>
                    <a:pt x="45" y="765"/>
                  </a:cubicBezTo>
                  <a:cubicBezTo>
                    <a:pt x="48" y="750"/>
                    <a:pt x="52" y="734"/>
                    <a:pt x="55" y="719"/>
                  </a:cubicBezTo>
                  <a:cubicBezTo>
                    <a:pt x="55" y="719"/>
                    <a:pt x="55" y="718"/>
                    <a:pt x="56" y="718"/>
                  </a:cubicBezTo>
                  <a:cubicBezTo>
                    <a:pt x="57" y="713"/>
                    <a:pt x="58" y="707"/>
                    <a:pt x="59" y="702"/>
                  </a:cubicBezTo>
                  <a:cubicBezTo>
                    <a:pt x="69" y="663"/>
                    <a:pt x="79" y="625"/>
                    <a:pt x="91" y="588"/>
                  </a:cubicBezTo>
                  <a:cubicBezTo>
                    <a:pt x="92" y="582"/>
                    <a:pt x="94" y="576"/>
                    <a:pt x="96" y="570"/>
                  </a:cubicBezTo>
                  <a:cubicBezTo>
                    <a:pt x="100" y="557"/>
                    <a:pt x="105" y="544"/>
                    <a:pt x="109" y="532"/>
                  </a:cubicBezTo>
                  <a:cubicBezTo>
                    <a:pt x="110" y="528"/>
                    <a:pt x="111" y="525"/>
                    <a:pt x="113" y="522"/>
                  </a:cubicBezTo>
                  <a:cubicBezTo>
                    <a:pt x="115" y="516"/>
                    <a:pt x="117" y="511"/>
                    <a:pt x="119" y="506"/>
                  </a:cubicBezTo>
                  <a:cubicBezTo>
                    <a:pt x="122" y="496"/>
                    <a:pt x="126" y="486"/>
                    <a:pt x="130" y="477"/>
                  </a:cubicBezTo>
                  <a:cubicBezTo>
                    <a:pt x="145" y="439"/>
                    <a:pt x="161" y="403"/>
                    <a:pt x="179" y="369"/>
                  </a:cubicBezTo>
                  <a:cubicBezTo>
                    <a:pt x="182" y="364"/>
                    <a:pt x="184" y="359"/>
                    <a:pt x="187" y="354"/>
                  </a:cubicBezTo>
                  <a:cubicBezTo>
                    <a:pt x="270" y="198"/>
                    <a:pt x="382" y="81"/>
                    <a:pt x="524" y="28"/>
                  </a:cubicBezTo>
                  <a:cubicBezTo>
                    <a:pt x="530" y="26"/>
                    <a:pt x="535" y="24"/>
                    <a:pt x="540" y="23"/>
                  </a:cubicBezTo>
                  <a:cubicBezTo>
                    <a:pt x="578" y="10"/>
                    <a:pt x="617" y="3"/>
                    <a:pt x="657" y="0"/>
                  </a:cubicBezTo>
                  <a:cubicBezTo>
                    <a:pt x="708" y="50"/>
                    <a:pt x="756" y="109"/>
                    <a:pt x="800" y="175"/>
                  </a:cubicBezTo>
                  <a:cubicBezTo>
                    <a:pt x="821" y="205"/>
                    <a:pt x="840" y="236"/>
                    <a:pt x="858" y="269"/>
                  </a:cubicBezTo>
                  <a:cubicBezTo>
                    <a:pt x="873" y="295"/>
                    <a:pt x="887" y="322"/>
                    <a:pt x="900" y="349"/>
                  </a:cubicBezTo>
                  <a:cubicBezTo>
                    <a:pt x="916" y="381"/>
                    <a:pt x="931" y="414"/>
                    <a:pt x="944" y="448"/>
                  </a:cubicBezTo>
                  <a:cubicBezTo>
                    <a:pt x="1001" y="588"/>
                    <a:pt x="1041" y="744"/>
                    <a:pt x="1062" y="910"/>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53" name="Freeform 94"/>
            <p:cNvSpPr>
              <a:spLocks/>
            </p:cNvSpPr>
            <p:nvPr/>
          </p:nvSpPr>
          <p:spPr bwMode="auto">
            <a:xfrm>
              <a:off x="3952092" y="6304936"/>
              <a:ext cx="661595" cy="255288"/>
            </a:xfrm>
            <a:custGeom>
              <a:avLst/>
              <a:gdLst>
                <a:gd name="T0" fmla="*/ 1378 w 1378"/>
                <a:gd name="T1" fmla="*/ 0 h 532"/>
                <a:gd name="T2" fmla="*/ 1348 w 1378"/>
                <a:gd name="T3" fmla="*/ 61 h 532"/>
                <a:gd name="T4" fmla="*/ 1312 w 1378"/>
                <a:gd name="T5" fmla="*/ 122 h 532"/>
                <a:gd name="T6" fmla="*/ 1279 w 1378"/>
                <a:gd name="T7" fmla="*/ 169 h 532"/>
                <a:gd name="T8" fmla="*/ 219 w 1378"/>
                <a:gd name="T9" fmla="*/ 532 h 532"/>
                <a:gd name="T10" fmla="*/ 91 w 1378"/>
                <a:gd name="T11" fmla="*/ 486 h 532"/>
                <a:gd name="T12" fmla="*/ 91 w 1378"/>
                <a:gd name="T13" fmla="*/ 486 h 532"/>
                <a:gd name="T14" fmla="*/ 24 w 1378"/>
                <a:gd name="T15" fmla="*/ 453 h 532"/>
                <a:gd name="T16" fmla="*/ 0 w 1378"/>
                <a:gd name="T17" fmla="*/ 439 h 532"/>
                <a:gd name="T18" fmla="*/ 1378 w 1378"/>
                <a:gd name="T1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8" h="532">
                  <a:moveTo>
                    <a:pt x="1378" y="0"/>
                  </a:moveTo>
                  <a:cubicBezTo>
                    <a:pt x="1369" y="21"/>
                    <a:pt x="1359" y="41"/>
                    <a:pt x="1348" y="61"/>
                  </a:cubicBezTo>
                  <a:cubicBezTo>
                    <a:pt x="1337" y="82"/>
                    <a:pt x="1324" y="103"/>
                    <a:pt x="1312" y="122"/>
                  </a:cubicBezTo>
                  <a:cubicBezTo>
                    <a:pt x="1301" y="138"/>
                    <a:pt x="1290" y="154"/>
                    <a:pt x="1279" y="169"/>
                  </a:cubicBezTo>
                  <a:cubicBezTo>
                    <a:pt x="872" y="376"/>
                    <a:pt x="505" y="481"/>
                    <a:pt x="219" y="532"/>
                  </a:cubicBezTo>
                  <a:cubicBezTo>
                    <a:pt x="175" y="520"/>
                    <a:pt x="133" y="504"/>
                    <a:pt x="91" y="486"/>
                  </a:cubicBezTo>
                  <a:cubicBezTo>
                    <a:pt x="91" y="486"/>
                    <a:pt x="91" y="486"/>
                    <a:pt x="91" y="486"/>
                  </a:cubicBezTo>
                  <a:cubicBezTo>
                    <a:pt x="68" y="476"/>
                    <a:pt x="46" y="465"/>
                    <a:pt x="24" y="453"/>
                  </a:cubicBezTo>
                  <a:cubicBezTo>
                    <a:pt x="16" y="448"/>
                    <a:pt x="8" y="444"/>
                    <a:pt x="0" y="439"/>
                  </a:cubicBezTo>
                  <a:cubicBezTo>
                    <a:pt x="584" y="372"/>
                    <a:pt x="1061" y="173"/>
                    <a:pt x="1378" y="0"/>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4" name="Freeform 95"/>
            <p:cNvSpPr>
              <a:spLocks/>
            </p:cNvSpPr>
            <p:nvPr/>
          </p:nvSpPr>
          <p:spPr bwMode="auto">
            <a:xfrm>
              <a:off x="3865099" y="6202089"/>
              <a:ext cx="782126" cy="302443"/>
            </a:xfrm>
            <a:custGeom>
              <a:avLst/>
              <a:gdLst>
                <a:gd name="T0" fmla="*/ 1629 w 1629"/>
                <a:gd name="T1" fmla="*/ 0 h 630"/>
                <a:gd name="T2" fmla="*/ 1605 w 1629"/>
                <a:gd name="T3" fmla="*/ 95 h 630"/>
                <a:gd name="T4" fmla="*/ 1590 w 1629"/>
                <a:gd name="T5" fmla="*/ 141 h 630"/>
                <a:gd name="T6" fmla="*/ 142 w 1629"/>
                <a:gd name="T7" fmla="*/ 630 h 630"/>
                <a:gd name="T8" fmla="*/ 111 w 1629"/>
                <a:gd name="T9" fmla="*/ 609 h 630"/>
                <a:gd name="T10" fmla="*/ 64 w 1629"/>
                <a:gd name="T11" fmla="*/ 574 h 630"/>
                <a:gd name="T12" fmla="*/ 0 w 1629"/>
                <a:gd name="T13" fmla="*/ 519 h 630"/>
                <a:gd name="T14" fmla="*/ 1629 w 1629"/>
                <a:gd name="T15" fmla="*/ 0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9" h="630">
                  <a:moveTo>
                    <a:pt x="1629" y="0"/>
                  </a:moveTo>
                  <a:cubicBezTo>
                    <a:pt x="1623" y="32"/>
                    <a:pt x="1615" y="64"/>
                    <a:pt x="1605" y="95"/>
                  </a:cubicBezTo>
                  <a:cubicBezTo>
                    <a:pt x="1600" y="110"/>
                    <a:pt x="1595" y="125"/>
                    <a:pt x="1590" y="141"/>
                  </a:cubicBezTo>
                  <a:cubicBezTo>
                    <a:pt x="1002" y="475"/>
                    <a:pt x="483" y="591"/>
                    <a:pt x="142" y="630"/>
                  </a:cubicBezTo>
                  <a:cubicBezTo>
                    <a:pt x="132" y="623"/>
                    <a:pt x="121" y="616"/>
                    <a:pt x="111" y="609"/>
                  </a:cubicBezTo>
                  <a:cubicBezTo>
                    <a:pt x="95" y="598"/>
                    <a:pt x="80" y="586"/>
                    <a:pt x="64" y="574"/>
                  </a:cubicBezTo>
                  <a:cubicBezTo>
                    <a:pt x="42" y="557"/>
                    <a:pt x="20" y="538"/>
                    <a:pt x="0" y="519"/>
                  </a:cubicBezTo>
                  <a:cubicBezTo>
                    <a:pt x="724" y="463"/>
                    <a:pt x="1298" y="196"/>
                    <a:pt x="1629" y="0"/>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5" name="Freeform 96"/>
            <p:cNvSpPr>
              <a:spLocks/>
            </p:cNvSpPr>
            <p:nvPr/>
          </p:nvSpPr>
          <p:spPr bwMode="auto">
            <a:xfrm>
              <a:off x="3688470" y="5385004"/>
              <a:ext cx="602042" cy="250207"/>
            </a:xfrm>
            <a:custGeom>
              <a:avLst/>
              <a:gdLst>
                <a:gd name="T0" fmla="*/ 1254 w 1254"/>
                <a:gd name="T1" fmla="*/ 68 h 521"/>
                <a:gd name="T2" fmla="*/ 889 w 1254"/>
                <a:gd name="T3" fmla="*/ 250 h 521"/>
                <a:gd name="T4" fmla="*/ 0 w 1254"/>
                <a:gd name="T5" fmla="*/ 521 h 521"/>
                <a:gd name="T6" fmla="*/ 1 w 1254"/>
                <a:gd name="T7" fmla="*/ 520 h 521"/>
                <a:gd name="T8" fmla="*/ 4 w 1254"/>
                <a:gd name="T9" fmla="*/ 504 h 521"/>
                <a:gd name="T10" fmla="*/ 36 w 1254"/>
                <a:gd name="T11" fmla="*/ 390 h 521"/>
                <a:gd name="T12" fmla="*/ 845 w 1254"/>
                <a:gd name="T13" fmla="*/ 151 h 521"/>
                <a:gd name="T14" fmla="*/ 1165 w 1254"/>
                <a:gd name="T15" fmla="*/ 0 h 521"/>
                <a:gd name="T16" fmla="*/ 1237 w 1254"/>
                <a:gd name="T17" fmla="*/ 54 h 521"/>
                <a:gd name="T18" fmla="*/ 1254 w 1254"/>
                <a:gd name="T19" fmla="*/ 6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521">
                  <a:moveTo>
                    <a:pt x="1254" y="68"/>
                  </a:moveTo>
                  <a:cubicBezTo>
                    <a:pt x="1129" y="138"/>
                    <a:pt x="1007" y="199"/>
                    <a:pt x="889" y="250"/>
                  </a:cubicBezTo>
                  <a:cubicBezTo>
                    <a:pt x="549" y="401"/>
                    <a:pt x="244" y="480"/>
                    <a:pt x="0" y="521"/>
                  </a:cubicBezTo>
                  <a:cubicBezTo>
                    <a:pt x="0" y="521"/>
                    <a:pt x="0" y="520"/>
                    <a:pt x="1" y="520"/>
                  </a:cubicBezTo>
                  <a:cubicBezTo>
                    <a:pt x="2" y="515"/>
                    <a:pt x="3" y="509"/>
                    <a:pt x="4" y="504"/>
                  </a:cubicBezTo>
                  <a:cubicBezTo>
                    <a:pt x="14" y="465"/>
                    <a:pt x="24" y="427"/>
                    <a:pt x="36" y="390"/>
                  </a:cubicBezTo>
                  <a:cubicBezTo>
                    <a:pt x="343" y="336"/>
                    <a:pt x="616" y="247"/>
                    <a:pt x="845" y="151"/>
                  </a:cubicBezTo>
                  <a:cubicBezTo>
                    <a:pt x="964" y="101"/>
                    <a:pt x="1071" y="50"/>
                    <a:pt x="1165" y="0"/>
                  </a:cubicBezTo>
                  <a:cubicBezTo>
                    <a:pt x="1189" y="17"/>
                    <a:pt x="1213" y="35"/>
                    <a:pt x="1237" y="54"/>
                  </a:cubicBezTo>
                  <a:cubicBezTo>
                    <a:pt x="1242" y="59"/>
                    <a:pt x="1248" y="64"/>
                    <a:pt x="1254" y="68"/>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6" name="Freeform 97"/>
            <p:cNvSpPr>
              <a:spLocks/>
            </p:cNvSpPr>
            <p:nvPr/>
          </p:nvSpPr>
          <p:spPr bwMode="auto">
            <a:xfrm>
              <a:off x="3719162" y="5327280"/>
              <a:ext cx="485780" cy="205491"/>
            </a:xfrm>
            <a:custGeom>
              <a:avLst/>
              <a:gdLst>
                <a:gd name="T0" fmla="*/ 1012 w 1012"/>
                <a:gd name="T1" fmla="*/ 61 h 428"/>
                <a:gd name="T2" fmla="*/ 739 w 1012"/>
                <a:gd name="T3" fmla="*/ 191 h 428"/>
                <a:gd name="T4" fmla="*/ 0 w 1012"/>
                <a:gd name="T5" fmla="*/ 428 h 428"/>
                <a:gd name="T6" fmla="*/ 11 w 1012"/>
                <a:gd name="T7" fmla="*/ 399 h 428"/>
                <a:gd name="T8" fmla="*/ 60 w 1012"/>
                <a:gd name="T9" fmla="*/ 291 h 428"/>
                <a:gd name="T10" fmla="*/ 681 w 1012"/>
                <a:gd name="T11" fmla="*/ 97 h 428"/>
                <a:gd name="T12" fmla="*/ 899 w 1012"/>
                <a:gd name="T13" fmla="*/ 0 h 428"/>
                <a:gd name="T14" fmla="*/ 926 w 1012"/>
                <a:gd name="T15" fmla="*/ 13 h 428"/>
                <a:gd name="T16" fmla="*/ 1012 w 1012"/>
                <a:gd name="T17" fmla="*/ 6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2" h="428">
                  <a:moveTo>
                    <a:pt x="1012" y="61"/>
                  </a:moveTo>
                  <a:cubicBezTo>
                    <a:pt x="919" y="110"/>
                    <a:pt x="828" y="153"/>
                    <a:pt x="739" y="191"/>
                  </a:cubicBezTo>
                  <a:cubicBezTo>
                    <a:pt x="464" y="310"/>
                    <a:pt x="213" y="383"/>
                    <a:pt x="0" y="428"/>
                  </a:cubicBezTo>
                  <a:cubicBezTo>
                    <a:pt x="3" y="418"/>
                    <a:pt x="7" y="408"/>
                    <a:pt x="11" y="399"/>
                  </a:cubicBezTo>
                  <a:cubicBezTo>
                    <a:pt x="26" y="361"/>
                    <a:pt x="42" y="325"/>
                    <a:pt x="60" y="291"/>
                  </a:cubicBezTo>
                  <a:cubicBezTo>
                    <a:pt x="291" y="240"/>
                    <a:pt x="499" y="171"/>
                    <a:pt x="681" y="97"/>
                  </a:cubicBezTo>
                  <a:cubicBezTo>
                    <a:pt x="759" y="65"/>
                    <a:pt x="832" y="33"/>
                    <a:pt x="899" y="0"/>
                  </a:cubicBezTo>
                  <a:cubicBezTo>
                    <a:pt x="908" y="4"/>
                    <a:pt x="917" y="9"/>
                    <a:pt x="926" y="13"/>
                  </a:cubicBezTo>
                  <a:cubicBezTo>
                    <a:pt x="954" y="28"/>
                    <a:pt x="983" y="44"/>
                    <a:pt x="1012" y="61"/>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1" name="Group 130"/>
          <p:cNvGrpSpPr/>
          <p:nvPr/>
        </p:nvGrpSpPr>
        <p:grpSpPr>
          <a:xfrm>
            <a:off x="6799696" y="5130122"/>
            <a:ext cx="1031723" cy="1344735"/>
            <a:chOff x="6799696" y="5130122"/>
            <a:chExt cx="1031723" cy="1344735"/>
          </a:xfrm>
        </p:grpSpPr>
        <p:sp>
          <p:nvSpPr>
            <p:cNvPr id="5157" name="Freeform 98"/>
            <p:cNvSpPr>
              <a:spLocks/>
            </p:cNvSpPr>
            <p:nvPr/>
          </p:nvSpPr>
          <p:spPr bwMode="auto">
            <a:xfrm>
              <a:off x="6799696" y="5130122"/>
              <a:ext cx="1031723" cy="1344735"/>
            </a:xfrm>
            <a:custGeom>
              <a:avLst/>
              <a:gdLst>
                <a:gd name="T0" fmla="*/ 2038 w 2149"/>
                <a:gd name="T1" fmla="*/ 1986 h 2801"/>
                <a:gd name="T2" fmla="*/ 1984 w 2149"/>
                <a:gd name="T3" fmla="*/ 2121 h 2801"/>
                <a:gd name="T4" fmla="*/ 1955 w 2149"/>
                <a:gd name="T5" fmla="*/ 2179 h 2801"/>
                <a:gd name="T6" fmla="*/ 1903 w 2149"/>
                <a:gd name="T7" fmla="*/ 2271 h 2801"/>
                <a:gd name="T8" fmla="*/ 1891 w 2149"/>
                <a:gd name="T9" fmla="*/ 2289 h 2801"/>
                <a:gd name="T10" fmla="*/ 1843 w 2149"/>
                <a:gd name="T11" fmla="*/ 2359 h 2801"/>
                <a:gd name="T12" fmla="*/ 1599 w 2149"/>
                <a:gd name="T13" fmla="*/ 2599 h 2801"/>
                <a:gd name="T14" fmla="*/ 1424 w 2149"/>
                <a:gd name="T15" fmla="*/ 2699 h 2801"/>
                <a:gd name="T16" fmla="*/ 1356 w 2149"/>
                <a:gd name="T17" fmla="*/ 2726 h 2801"/>
                <a:gd name="T18" fmla="*/ 823 w 2149"/>
                <a:gd name="T19" fmla="*/ 2764 h 2801"/>
                <a:gd name="T20" fmla="*/ 684 w 2149"/>
                <a:gd name="T21" fmla="*/ 2726 h 2801"/>
                <a:gd name="T22" fmla="*/ 422 w 2149"/>
                <a:gd name="T23" fmla="*/ 2592 h 2801"/>
                <a:gd name="T24" fmla="*/ 222 w 2149"/>
                <a:gd name="T25" fmla="*/ 2404 h 2801"/>
                <a:gd name="T26" fmla="*/ 128 w 2149"/>
                <a:gd name="T27" fmla="*/ 2262 h 2801"/>
                <a:gd name="T28" fmla="*/ 128 w 2149"/>
                <a:gd name="T29" fmla="*/ 2262 h 2801"/>
                <a:gd name="T30" fmla="*/ 93 w 2149"/>
                <a:gd name="T31" fmla="*/ 2192 h 2801"/>
                <a:gd name="T32" fmla="*/ 52 w 2149"/>
                <a:gd name="T33" fmla="*/ 2087 h 2801"/>
                <a:gd name="T34" fmla="*/ 36 w 2149"/>
                <a:gd name="T35" fmla="*/ 2029 h 2801"/>
                <a:gd name="T36" fmla="*/ 12 w 2149"/>
                <a:gd name="T37" fmla="*/ 1908 h 2801"/>
                <a:gd name="T38" fmla="*/ 3 w 2149"/>
                <a:gd name="T39" fmla="*/ 1817 h 2801"/>
                <a:gd name="T40" fmla="*/ 2 w 2149"/>
                <a:gd name="T41" fmla="*/ 1706 h 2801"/>
                <a:gd name="T42" fmla="*/ 5 w 2149"/>
                <a:gd name="T43" fmla="*/ 1644 h 2801"/>
                <a:gd name="T44" fmla="*/ 15 w 2149"/>
                <a:gd name="T45" fmla="*/ 1562 h 2801"/>
                <a:gd name="T46" fmla="*/ 25 w 2149"/>
                <a:gd name="T47" fmla="*/ 1507 h 2801"/>
                <a:gd name="T48" fmla="*/ 33 w 2149"/>
                <a:gd name="T49" fmla="*/ 1466 h 2801"/>
                <a:gd name="T50" fmla="*/ 40 w 2149"/>
                <a:gd name="T51" fmla="*/ 1439 h 2801"/>
                <a:gd name="T52" fmla="*/ 79 w 2149"/>
                <a:gd name="T53" fmla="*/ 1307 h 2801"/>
                <a:gd name="T54" fmla="*/ 93 w 2149"/>
                <a:gd name="T55" fmla="*/ 1268 h 2801"/>
                <a:gd name="T56" fmla="*/ 128 w 2149"/>
                <a:gd name="T57" fmla="*/ 1182 h 2801"/>
                <a:gd name="T58" fmla="*/ 274 w 2149"/>
                <a:gd name="T59" fmla="*/ 906 h 2801"/>
                <a:gd name="T60" fmla="*/ 288 w 2149"/>
                <a:gd name="T61" fmla="*/ 884 h 2801"/>
                <a:gd name="T62" fmla="*/ 299 w 2149"/>
                <a:gd name="T63" fmla="*/ 866 h 2801"/>
                <a:gd name="T64" fmla="*/ 365 w 2149"/>
                <a:gd name="T65" fmla="*/ 770 h 2801"/>
                <a:gd name="T66" fmla="*/ 449 w 2149"/>
                <a:gd name="T67" fmla="*/ 659 h 2801"/>
                <a:gd name="T68" fmla="*/ 461 w 2149"/>
                <a:gd name="T69" fmla="*/ 643 h 2801"/>
                <a:gd name="T70" fmla="*/ 502 w 2149"/>
                <a:gd name="T71" fmla="*/ 594 h 2801"/>
                <a:gd name="T72" fmla="*/ 523 w 2149"/>
                <a:gd name="T73" fmla="*/ 569 h 2801"/>
                <a:gd name="T74" fmla="*/ 632 w 2149"/>
                <a:gd name="T75" fmla="*/ 454 h 2801"/>
                <a:gd name="T76" fmla="*/ 991 w 2149"/>
                <a:gd name="T77" fmla="*/ 167 h 2801"/>
                <a:gd name="T78" fmla="*/ 1115 w 2149"/>
                <a:gd name="T79" fmla="*/ 102 h 2801"/>
                <a:gd name="T80" fmla="*/ 1595 w 2149"/>
                <a:gd name="T81" fmla="*/ 46 h 2801"/>
                <a:gd name="T82" fmla="*/ 1611 w 2149"/>
                <a:gd name="T83" fmla="*/ 51 h 2801"/>
                <a:gd name="T84" fmla="*/ 1773 w 2149"/>
                <a:gd name="T85" fmla="*/ 143 h 2801"/>
                <a:gd name="T86" fmla="*/ 1947 w 2149"/>
                <a:gd name="T87" fmla="*/ 356 h 2801"/>
                <a:gd name="T88" fmla="*/ 1966 w 2149"/>
                <a:gd name="T89" fmla="*/ 390 h 2801"/>
                <a:gd name="T90" fmla="*/ 1982 w 2149"/>
                <a:gd name="T91" fmla="*/ 422 h 2801"/>
                <a:gd name="T92" fmla="*/ 2029 w 2149"/>
                <a:gd name="T93" fmla="*/ 532 h 2801"/>
                <a:gd name="T94" fmla="*/ 2036 w 2149"/>
                <a:gd name="T95" fmla="*/ 550 h 2801"/>
                <a:gd name="T96" fmla="*/ 2084 w 2149"/>
                <a:gd name="T97" fmla="*/ 709 h 2801"/>
                <a:gd name="T98" fmla="*/ 2125 w 2149"/>
                <a:gd name="T99" fmla="*/ 922 h 2801"/>
                <a:gd name="T100" fmla="*/ 2134 w 2149"/>
                <a:gd name="T101" fmla="*/ 992 h 2801"/>
                <a:gd name="T102" fmla="*/ 2144 w 2149"/>
                <a:gd name="T103" fmla="*/ 1110 h 2801"/>
                <a:gd name="T104" fmla="*/ 2146 w 2149"/>
                <a:gd name="T105" fmla="*/ 1148 h 2801"/>
                <a:gd name="T106" fmla="*/ 2148 w 2149"/>
                <a:gd name="T107" fmla="*/ 1241 h 2801"/>
                <a:gd name="T108" fmla="*/ 2148 w 2149"/>
                <a:gd name="T109" fmla="*/ 1334 h 2801"/>
                <a:gd name="T110" fmla="*/ 2146 w 2149"/>
                <a:gd name="T111" fmla="*/ 1370 h 2801"/>
                <a:gd name="T112" fmla="*/ 2145 w 2149"/>
                <a:gd name="T113" fmla="*/ 1400 h 2801"/>
                <a:gd name="T114" fmla="*/ 2128 w 2149"/>
                <a:gd name="T115" fmla="*/ 1588 h 2801"/>
                <a:gd name="T116" fmla="*/ 2126 w 2149"/>
                <a:gd name="T117" fmla="*/ 1606 h 2801"/>
                <a:gd name="T118" fmla="*/ 2123 w 2149"/>
                <a:gd name="T119" fmla="*/ 1627 h 2801"/>
                <a:gd name="T120" fmla="*/ 2107 w 2149"/>
                <a:gd name="T121" fmla="*/ 1719 h 2801"/>
                <a:gd name="T122" fmla="*/ 2051 w 2149"/>
                <a:gd name="T123" fmla="*/ 1947 h 2801"/>
                <a:gd name="T124" fmla="*/ 2038 w 2149"/>
                <a:gd name="T125" fmla="*/ 1986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9" h="2801">
                  <a:moveTo>
                    <a:pt x="2038" y="1986"/>
                  </a:moveTo>
                  <a:cubicBezTo>
                    <a:pt x="2021" y="2033"/>
                    <a:pt x="2003" y="2078"/>
                    <a:pt x="1984" y="2121"/>
                  </a:cubicBezTo>
                  <a:cubicBezTo>
                    <a:pt x="1975" y="2140"/>
                    <a:pt x="1965" y="2160"/>
                    <a:pt x="1955" y="2179"/>
                  </a:cubicBezTo>
                  <a:cubicBezTo>
                    <a:pt x="1939" y="2211"/>
                    <a:pt x="1921" y="2241"/>
                    <a:pt x="1903" y="2271"/>
                  </a:cubicBezTo>
                  <a:cubicBezTo>
                    <a:pt x="1899" y="2277"/>
                    <a:pt x="1895" y="2283"/>
                    <a:pt x="1891" y="2289"/>
                  </a:cubicBezTo>
                  <a:cubicBezTo>
                    <a:pt x="1876" y="2313"/>
                    <a:pt x="1860" y="2336"/>
                    <a:pt x="1843" y="2359"/>
                  </a:cubicBezTo>
                  <a:cubicBezTo>
                    <a:pt x="1771" y="2455"/>
                    <a:pt x="1689" y="2535"/>
                    <a:pt x="1599" y="2599"/>
                  </a:cubicBezTo>
                  <a:cubicBezTo>
                    <a:pt x="1543" y="2638"/>
                    <a:pt x="1485" y="2672"/>
                    <a:pt x="1424" y="2699"/>
                  </a:cubicBezTo>
                  <a:cubicBezTo>
                    <a:pt x="1401" y="2709"/>
                    <a:pt x="1379" y="2718"/>
                    <a:pt x="1356" y="2726"/>
                  </a:cubicBezTo>
                  <a:cubicBezTo>
                    <a:pt x="1187" y="2787"/>
                    <a:pt x="1005" y="2801"/>
                    <a:pt x="823" y="2764"/>
                  </a:cubicBezTo>
                  <a:cubicBezTo>
                    <a:pt x="777" y="2755"/>
                    <a:pt x="730" y="2742"/>
                    <a:pt x="684" y="2726"/>
                  </a:cubicBezTo>
                  <a:cubicBezTo>
                    <a:pt x="588" y="2693"/>
                    <a:pt x="500" y="2648"/>
                    <a:pt x="422" y="2592"/>
                  </a:cubicBezTo>
                  <a:cubicBezTo>
                    <a:pt x="346" y="2538"/>
                    <a:pt x="279" y="2475"/>
                    <a:pt x="222" y="2404"/>
                  </a:cubicBezTo>
                  <a:cubicBezTo>
                    <a:pt x="187" y="2359"/>
                    <a:pt x="155" y="2312"/>
                    <a:pt x="128" y="2262"/>
                  </a:cubicBezTo>
                  <a:cubicBezTo>
                    <a:pt x="128" y="2262"/>
                    <a:pt x="128" y="2262"/>
                    <a:pt x="128" y="2262"/>
                  </a:cubicBezTo>
                  <a:cubicBezTo>
                    <a:pt x="115" y="2239"/>
                    <a:pt x="104" y="2216"/>
                    <a:pt x="93" y="2192"/>
                  </a:cubicBezTo>
                  <a:cubicBezTo>
                    <a:pt x="78" y="2158"/>
                    <a:pt x="64" y="2123"/>
                    <a:pt x="52" y="2087"/>
                  </a:cubicBezTo>
                  <a:cubicBezTo>
                    <a:pt x="46" y="2068"/>
                    <a:pt x="41" y="2048"/>
                    <a:pt x="36" y="2029"/>
                  </a:cubicBezTo>
                  <a:cubicBezTo>
                    <a:pt x="25" y="1990"/>
                    <a:pt x="17" y="1949"/>
                    <a:pt x="12" y="1908"/>
                  </a:cubicBezTo>
                  <a:cubicBezTo>
                    <a:pt x="7" y="1878"/>
                    <a:pt x="4" y="1848"/>
                    <a:pt x="3" y="1817"/>
                  </a:cubicBezTo>
                  <a:cubicBezTo>
                    <a:pt x="1" y="1781"/>
                    <a:pt x="0" y="1744"/>
                    <a:pt x="2" y="1706"/>
                  </a:cubicBezTo>
                  <a:cubicBezTo>
                    <a:pt x="2" y="1686"/>
                    <a:pt x="4" y="1665"/>
                    <a:pt x="5" y="1644"/>
                  </a:cubicBezTo>
                  <a:cubicBezTo>
                    <a:pt x="8" y="1616"/>
                    <a:pt x="11" y="1589"/>
                    <a:pt x="15" y="1562"/>
                  </a:cubicBezTo>
                  <a:cubicBezTo>
                    <a:pt x="18" y="1544"/>
                    <a:pt x="21" y="1526"/>
                    <a:pt x="25" y="1507"/>
                  </a:cubicBezTo>
                  <a:cubicBezTo>
                    <a:pt x="27" y="1494"/>
                    <a:pt x="30" y="1480"/>
                    <a:pt x="33" y="1466"/>
                  </a:cubicBezTo>
                  <a:cubicBezTo>
                    <a:pt x="35" y="1457"/>
                    <a:pt x="37" y="1448"/>
                    <a:pt x="40" y="1439"/>
                  </a:cubicBezTo>
                  <a:cubicBezTo>
                    <a:pt x="50" y="1395"/>
                    <a:pt x="63" y="1351"/>
                    <a:pt x="79" y="1307"/>
                  </a:cubicBezTo>
                  <a:cubicBezTo>
                    <a:pt x="83" y="1294"/>
                    <a:pt x="88" y="1281"/>
                    <a:pt x="93" y="1268"/>
                  </a:cubicBezTo>
                  <a:cubicBezTo>
                    <a:pt x="103" y="1240"/>
                    <a:pt x="115" y="1211"/>
                    <a:pt x="128" y="1182"/>
                  </a:cubicBezTo>
                  <a:cubicBezTo>
                    <a:pt x="168" y="1090"/>
                    <a:pt x="217" y="997"/>
                    <a:pt x="274" y="906"/>
                  </a:cubicBezTo>
                  <a:cubicBezTo>
                    <a:pt x="279" y="898"/>
                    <a:pt x="283" y="891"/>
                    <a:pt x="288" y="884"/>
                  </a:cubicBezTo>
                  <a:cubicBezTo>
                    <a:pt x="291" y="878"/>
                    <a:pt x="295" y="872"/>
                    <a:pt x="299" y="866"/>
                  </a:cubicBezTo>
                  <a:cubicBezTo>
                    <a:pt x="320" y="834"/>
                    <a:pt x="342" y="802"/>
                    <a:pt x="365" y="770"/>
                  </a:cubicBezTo>
                  <a:cubicBezTo>
                    <a:pt x="392" y="732"/>
                    <a:pt x="420" y="695"/>
                    <a:pt x="449" y="659"/>
                  </a:cubicBezTo>
                  <a:cubicBezTo>
                    <a:pt x="453" y="653"/>
                    <a:pt x="457" y="648"/>
                    <a:pt x="461" y="643"/>
                  </a:cubicBezTo>
                  <a:cubicBezTo>
                    <a:pt x="474" y="627"/>
                    <a:pt x="488" y="610"/>
                    <a:pt x="502" y="594"/>
                  </a:cubicBezTo>
                  <a:cubicBezTo>
                    <a:pt x="509" y="586"/>
                    <a:pt x="516" y="578"/>
                    <a:pt x="523" y="569"/>
                  </a:cubicBezTo>
                  <a:cubicBezTo>
                    <a:pt x="558" y="529"/>
                    <a:pt x="595" y="491"/>
                    <a:pt x="632" y="454"/>
                  </a:cubicBezTo>
                  <a:cubicBezTo>
                    <a:pt x="745" y="340"/>
                    <a:pt x="867" y="241"/>
                    <a:pt x="991" y="167"/>
                  </a:cubicBezTo>
                  <a:cubicBezTo>
                    <a:pt x="1032" y="142"/>
                    <a:pt x="1073" y="121"/>
                    <a:pt x="1115" y="102"/>
                  </a:cubicBezTo>
                  <a:cubicBezTo>
                    <a:pt x="1280" y="26"/>
                    <a:pt x="1446" y="0"/>
                    <a:pt x="1595" y="46"/>
                  </a:cubicBezTo>
                  <a:cubicBezTo>
                    <a:pt x="1600" y="48"/>
                    <a:pt x="1606" y="49"/>
                    <a:pt x="1611" y="51"/>
                  </a:cubicBezTo>
                  <a:cubicBezTo>
                    <a:pt x="1670" y="72"/>
                    <a:pt x="1724" y="103"/>
                    <a:pt x="1773" y="143"/>
                  </a:cubicBezTo>
                  <a:cubicBezTo>
                    <a:pt x="1840" y="198"/>
                    <a:pt x="1899" y="271"/>
                    <a:pt x="1947" y="356"/>
                  </a:cubicBezTo>
                  <a:cubicBezTo>
                    <a:pt x="1954" y="367"/>
                    <a:pt x="1960" y="379"/>
                    <a:pt x="1966" y="390"/>
                  </a:cubicBezTo>
                  <a:cubicBezTo>
                    <a:pt x="1972" y="401"/>
                    <a:pt x="1977" y="412"/>
                    <a:pt x="1982" y="422"/>
                  </a:cubicBezTo>
                  <a:cubicBezTo>
                    <a:pt x="1999" y="457"/>
                    <a:pt x="2015" y="494"/>
                    <a:pt x="2029" y="532"/>
                  </a:cubicBezTo>
                  <a:cubicBezTo>
                    <a:pt x="2031" y="538"/>
                    <a:pt x="2034" y="544"/>
                    <a:pt x="2036" y="550"/>
                  </a:cubicBezTo>
                  <a:cubicBezTo>
                    <a:pt x="2054" y="601"/>
                    <a:pt x="2070" y="654"/>
                    <a:pt x="2084" y="709"/>
                  </a:cubicBezTo>
                  <a:cubicBezTo>
                    <a:pt x="2101" y="778"/>
                    <a:pt x="2115" y="849"/>
                    <a:pt x="2125" y="922"/>
                  </a:cubicBezTo>
                  <a:cubicBezTo>
                    <a:pt x="2128" y="945"/>
                    <a:pt x="2131" y="969"/>
                    <a:pt x="2134" y="992"/>
                  </a:cubicBezTo>
                  <a:cubicBezTo>
                    <a:pt x="2138" y="1031"/>
                    <a:pt x="2142" y="1071"/>
                    <a:pt x="2144" y="1110"/>
                  </a:cubicBezTo>
                  <a:cubicBezTo>
                    <a:pt x="2145" y="1123"/>
                    <a:pt x="2145" y="1136"/>
                    <a:pt x="2146" y="1148"/>
                  </a:cubicBezTo>
                  <a:cubicBezTo>
                    <a:pt x="2147" y="1179"/>
                    <a:pt x="2148" y="1210"/>
                    <a:pt x="2148" y="1241"/>
                  </a:cubicBezTo>
                  <a:cubicBezTo>
                    <a:pt x="2149" y="1272"/>
                    <a:pt x="2148" y="1303"/>
                    <a:pt x="2148" y="1334"/>
                  </a:cubicBezTo>
                  <a:cubicBezTo>
                    <a:pt x="2147" y="1346"/>
                    <a:pt x="2147" y="1358"/>
                    <a:pt x="2146" y="1370"/>
                  </a:cubicBezTo>
                  <a:cubicBezTo>
                    <a:pt x="2146" y="1380"/>
                    <a:pt x="2146" y="1390"/>
                    <a:pt x="2145" y="1400"/>
                  </a:cubicBezTo>
                  <a:cubicBezTo>
                    <a:pt x="2142" y="1463"/>
                    <a:pt x="2136" y="1526"/>
                    <a:pt x="2128" y="1588"/>
                  </a:cubicBezTo>
                  <a:cubicBezTo>
                    <a:pt x="2127" y="1594"/>
                    <a:pt x="2127" y="1600"/>
                    <a:pt x="2126" y="1606"/>
                  </a:cubicBezTo>
                  <a:cubicBezTo>
                    <a:pt x="2125" y="1613"/>
                    <a:pt x="2124" y="1620"/>
                    <a:pt x="2123" y="1627"/>
                  </a:cubicBezTo>
                  <a:cubicBezTo>
                    <a:pt x="2118" y="1658"/>
                    <a:pt x="2113" y="1689"/>
                    <a:pt x="2107" y="1719"/>
                  </a:cubicBezTo>
                  <a:cubicBezTo>
                    <a:pt x="2092" y="1798"/>
                    <a:pt x="2074" y="1875"/>
                    <a:pt x="2051" y="1947"/>
                  </a:cubicBezTo>
                  <a:cubicBezTo>
                    <a:pt x="2046" y="1960"/>
                    <a:pt x="2042" y="1973"/>
                    <a:pt x="2038" y="1986"/>
                  </a:cubicBezTo>
                  <a:close/>
                </a:path>
              </a:pathLst>
            </a:custGeom>
            <a:solidFill>
              <a:srgbClr val="0FB694"/>
            </a:solidFill>
            <a:ln>
              <a:noFill/>
            </a:ln>
          </p:spPr>
          <p:txBody>
            <a:bodyPr vert="horz" wrap="square" lIns="91440" tIns="45720" rIns="91440" bIns="45720" numCol="1" anchor="t" anchorCtr="0" compatLnSpc="1">
              <a:prstTxWarp prst="textNoShape">
                <a:avLst/>
              </a:prstTxWarp>
            </a:bodyPr>
            <a:lstStyle/>
            <a:p>
              <a:endParaRPr lang="en-GB"/>
            </a:p>
          </p:txBody>
        </p:sp>
        <p:sp>
          <p:nvSpPr>
            <p:cNvPr id="5158" name="Freeform 99"/>
            <p:cNvSpPr>
              <a:spLocks/>
            </p:cNvSpPr>
            <p:nvPr/>
          </p:nvSpPr>
          <p:spPr bwMode="auto">
            <a:xfrm>
              <a:off x="6818802" y="5738871"/>
              <a:ext cx="965665" cy="428665"/>
            </a:xfrm>
            <a:custGeom>
              <a:avLst/>
              <a:gdLst>
                <a:gd name="T0" fmla="*/ 1998 w 2011"/>
                <a:gd name="T1" fmla="*/ 718 h 893"/>
                <a:gd name="T2" fmla="*/ 1944 w 2011"/>
                <a:gd name="T3" fmla="*/ 853 h 893"/>
                <a:gd name="T4" fmla="*/ 1286 w 2011"/>
                <a:gd name="T5" fmla="*/ 858 h 893"/>
                <a:gd name="T6" fmla="*/ 945 w 2011"/>
                <a:gd name="T7" fmla="*/ 771 h 893"/>
                <a:gd name="T8" fmla="*/ 454 w 2011"/>
                <a:gd name="T9" fmla="*/ 531 h 893"/>
                <a:gd name="T10" fmla="*/ 0 w 2011"/>
                <a:gd name="T11" fmla="*/ 171 h 893"/>
                <a:gd name="T12" fmla="*/ 39 w 2011"/>
                <a:gd name="T13" fmla="*/ 39 h 893"/>
                <a:gd name="T14" fmla="*/ 53 w 2011"/>
                <a:gd name="T15" fmla="*/ 0 h 893"/>
                <a:gd name="T16" fmla="*/ 543 w 2011"/>
                <a:gd name="T17" fmla="*/ 401 h 893"/>
                <a:gd name="T18" fmla="*/ 2011 w 2011"/>
                <a:gd name="T19" fmla="*/ 679 h 893"/>
                <a:gd name="T20" fmla="*/ 1998 w 2011"/>
                <a:gd name="T21" fmla="*/ 71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1" h="893">
                  <a:moveTo>
                    <a:pt x="1998" y="718"/>
                  </a:moveTo>
                  <a:cubicBezTo>
                    <a:pt x="1981" y="765"/>
                    <a:pt x="1963" y="810"/>
                    <a:pt x="1944" y="853"/>
                  </a:cubicBezTo>
                  <a:cubicBezTo>
                    <a:pt x="1723" y="891"/>
                    <a:pt x="1503" y="893"/>
                    <a:pt x="1286" y="858"/>
                  </a:cubicBezTo>
                  <a:cubicBezTo>
                    <a:pt x="1171" y="839"/>
                    <a:pt x="1057" y="810"/>
                    <a:pt x="945" y="771"/>
                  </a:cubicBezTo>
                  <a:cubicBezTo>
                    <a:pt x="778" y="713"/>
                    <a:pt x="614" y="633"/>
                    <a:pt x="454" y="531"/>
                  </a:cubicBezTo>
                  <a:cubicBezTo>
                    <a:pt x="269" y="414"/>
                    <a:pt x="116" y="284"/>
                    <a:pt x="0" y="171"/>
                  </a:cubicBezTo>
                  <a:cubicBezTo>
                    <a:pt x="10" y="127"/>
                    <a:pt x="23" y="83"/>
                    <a:pt x="39" y="39"/>
                  </a:cubicBezTo>
                  <a:cubicBezTo>
                    <a:pt x="43" y="26"/>
                    <a:pt x="48" y="13"/>
                    <a:pt x="53" y="0"/>
                  </a:cubicBezTo>
                  <a:cubicBezTo>
                    <a:pt x="169" y="120"/>
                    <a:pt x="335" y="269"/>
                    <a:pt x="543" y="401"/>
                  </a:cubicBezTo>
                  <a:cubicBezTo>
                    <a:pt x="1016" y="701"/>
                    <a:pt x="1509" y="793"/>
                    <a:pt x="2011" y="679"/>
                  </a:cubicBezTo>
                  <a:cubicBezTo>
                    <a:pt x="2006" y="692"/>
                    <a:pt x="2002" y="705"/>
                    <a:pt x="1998" y="718"/>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59" name="Freeform 100"/>
            <p:cNvSpPr>
              <a:spLocks/>
            </p:cNvSpPr>
            <p:nvPr/>
          </p:nvSpPr>
          <p:spPr bwMode="auto">
            <a:xfrm>
              <a:off x="6974902" y="5438663"/>
              <a:ext cx="856517" cy="375005"/>
            </a:xfrm>
            <a:custGeom>
              <a:avLst/>
              <a:gdLst>
                <a:gd name="T0" fmla="*/ 1780 w 1784"/>
                <a:gd name="T1" fmla="*/ 757 h 781"/>
                <a:gd name="T2" fmla="*/ 1216 w 1784"/>
                <a:gd name="T3" fmla="*/ 748 h 781"/>
                <a:gd name="T4" fmla="*/ 875 w 1784"/>
                <a:gd name="T5" fmla="*/ 661 h 781"/>
                <a:gd name="T6" fmla="*/ 384 w 1784"/>
                <a:gd name="T7" fmla="*/ 421 h 781"/>
                <a:gd name="T8" fmla="*/ 0 w 1784"/>
                <a:gd name="T9" fmla="*/ 127 h 781"/>
                <a:gd name="T10" fmla="*/ 84 w 1784"/>
                <a:gd name="T11" fmla="*/ 16 h 781"/>
                <a:gd name="T12" fmla="*/ 96 w 1784"/>
                <a:gd name="T13" fmla="*/ 0 h 781"/>
                <a:gd name="T14" fmla="*/ 473 w 1784"/>
                <a:gd name="T15" fmla="*/ 291 h 781"/>
                <a:gd name="T16" fmla="*/ 1783 w 1784"/>
                <a:gd name="T17" fmla="*/ 598 h 781"/>
                <a:gd name="T18" fmla="*/ 1783 w 1784"/>
                <a:gd name="T19" fmla="*/ 691 h 781"/>
                <a:gd name="T20" fmla="*/ 1781 w 1784"/>
                <a:gd name="T21" fmla="*/ 727 h 781"/>
                <a:gd name="T22" fmla="*/ 1780 w 1784"/>
                <a:gd name="T23" fmla="*/ 75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781">
                  <a:moveTo>
                    <a:pt x="1780" y="757"/>
                  </a:moveTo>
                  <a:cubicBezTo>
                    <a:pt x="1591" y="781"/>
                    <a:pt x="1402" y="778"/>
                    <a:pt x="1216" y="748"/>
                  </a:cubicBezTo>
                  <a:cubicBezTo>
                    <a:pt x="1101" y="729"/>
                    <a:pt x="987" y="700"/>
                    <a:pt x="875" y="661"/>
                  </a:cubicBezTo>
                  <a:cubicBezTo>
                    <a:pt x="708" y="603"/>
                    <a:pt x="544" y="523"/>
                    <a:pt x="384" y="421"/>
                  </a:cubicBezTo>
                  <a:cubicBezTo>
                    <a:pt x="234" y="326"/>
                    <a:pt x="105" y="223"/>
                    <a:pt x="0" y="127"/>
                  </a:cubicBezTo>
                  <a:cubicBezTo>
                    <a:pt x="27" y="89"/>
                    <a:pt x="55" y="52"/>
                    <a:pt x="84" y="16"/>
                  </a:cubicBezTo>
                  <a:cubicBezTo>
                    <a:pt x="88" y="10"/>
                    <a:pt x="92" y="5"/>
                    <a:pt x="96" y="0"/>
                  </a:cubicBezTo>
                  <a:cubicBezTo>
                    <a:pt x="199" y="95"/>
                    <a:pt x="325" y="197"/>
                    <a:pt x="473" y="291"/>
                  </a:cubicBezTo>
                  <a:cubicBezTo>
                    <a:pt x="897" y="559"/>
                    <a:pt x="1336" y="662"/>
                    <a:pt x="1783" y="598"/>
                  </a:cubicBezTo>
                  <a:cubicBezTo>
                    <a:pt x="1784" y="629"/>
                    <a:pt x="1783" y="660"/>
                    <a:pt x="1783" y="691"/>
                  </a:cubicBezTo>
                  <a:cubicBezTo>
                    <a:pt x="1782" y="703"/>
                    <a:pt x="1782" y="715"/>
                    <a:pt x="1781" y="727"/>
                  </a:cubicBezTo>
                  <a:cubicBezTo>
                    <a:pt x="1781" y="737"/>
                    <a:pt x="1781" y="747"/>
                    <a:pt x="1780" y="757"/>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0" name="Freeform 101"/>
            <p:cNvSpPr>
              <a:spLocks/>
            </p:cNvSpPr>
            <p:nvPr/>
          </p:nvSpPr>
          <p:spPr bwMode="auto">
            <a:xfrm>
              <a:off x="7050716" y="5348012"/>
              <a:ext cx="779280" cy="339842"/>
            </a:xfrm>
            <a:custGeom>
              <a:avLst/>
              <a:gdLst>
                <a:gd name="T0" fmla="*/ 1623 w 1623"/>
                <a:gd name="T1" fmla="*/ 694 h 708"/>
                <a:gd name="T2" fmla="*/ 1148 w 1623"/>
                <a:gd name="T3" fmla="*/ 676 h 708"/>
                <a:gd name="T4" fmla="*/ 807 w 1623"/>
                <a:gd name="T5" fmla="*/ 589 h 708"/>
                <a:gd name="T6" fmla="*/ 316 w 1623"/>
                <a:gd name="T7" fmla="*/ 350 h 708"/>
                <a:gd name="T8" fmla="*/ 0 w 1623"/>
                <a:gd name="T9" fmla="*/ 115 h 708"/>
                <a:gd name="T10" fmla="*/ 109 w 1623"/>
                <a:gd name="T11" fmla="*/ 0 h 708"/>
                <a:gd name="T12" fmla="*/ 406 w 1623"/>
                <a:gd name="T13" fmla="*/ 219 h 708"/>
                <a:gd name="T14" fmla="*/ 1611 w 1623"/>
                <a:gd name="T15" fmla="*/ 538 h 708"/>
                <a:gd name="T16" fmla="*/ 1621 w 1623"/>
                <a:gd name="T17" fmla="*/ 656 h 708"/>
                <a:gd name="T18" fmla="*/ 1623 w 1623"/>
                <a:gd name="T19" fmla="*/ 69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3" h="708">
                  <a:moveTo>
                    <a:pt x="1623" y="694"/>
                  </a:moveTo>
                  <a:cubicBezTo>
                    <a:pt x="1464" y="708"/>
                    <a:pt x="1305" y="702"/>
                    <a:pt x="1148" y="676"/>
                  </a:cubicBezTo>
                  <a:cubicBezTo>
                    <a:pt x="1034" y="657"/>
                    <a:pt x="920" y="628"/>
                    <a:pt x="807" y="589"/>
                  </a:cubicBezTo>
                  <a:cubicBezTo>
                    <a:pt x="640" y="531"/>
                    <a:pt x="476" y="451"/>
                    <a:pt x="316" y="350"/>
                  </a:cubicBezTo>
                  <a:cubicBezTo>
                    <a:pt x="197" y="274"/>
                    <a:pt x="92" y="193"/>
                    <a:pt x="0" y="115"/>
                  </a:cubicBezTo>
                  <a:cubicBezTo>
                    <a:pt x="35" y="75"/>
                    <a:pt x="72" y="37"/>
                    <a:pt x="109" y="0"/>
                  </a:cubicBezTo>
                  <a:cubicBezTo>
                    <a:pt x="195" y="73"/>
                    <a:pt x="294" y="149"/>
                    <a:pt x="406" y="219"/>
                  </a:cubicBezTo>
                  <a:cubicBezTo>
                    <a:pt x="796" y="467"/>
                    <a:pt x="1200" y="573"/>
                    <a:pt x="1611" y="538"/>
                  </a:cubicBezTo>
                  <a:cubicBezTo>
                    <a:pt x="1615" y="577"/>
                    <a:pt x="1619" y="617"/>
                    <a:pt x="1621" y="656"/>
                  </a:cubicBezTo>
                  <a:cubicBezTo>
                    <a:pt x="1622" y="669"/>
                    <a:pt x="1622" y="682"/>
                    <a:pt x="1623" y="694"/>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1" name="Freeform 102"/>
            <p:cNvSpPr>
              <a:spLocks/>
            </p:cNvSpPr>
            <p:nvPr/>
          </p:nvSpPr>
          <p:spPr bwMode="auto">
            <a:xfrm>
              <a:off x="7275516" y="5179107"/>
              <a:ext cx="501634" cy="215044"/>
            </a:xfrm>
            <a:custGeom>
              <a:avLst/>
              <a:gdLst>
                <a:gd name="T0" fmla="*/ 1045 w 1045"/>
                <a:gd name="T1" fmla="*/ 448 h 448"/>
                <a:gd name="T2" fmla="*/ 885 w 1045"/>
                <a:gd name="T3" fmla="*/ 428 h 448"/>
                <a:gd name="T4" fmla="*/ 547 w 1045"/>
                <a:gd name="T5" fmla="*/ 342 h 448"/>
                <a:gd name="T6" fmla="*/ 60 w 1045"/>
                <a:gd name="T7" fmla="*/ 105 h 448"/>
                <a:gd name="T8" fmla="*/ 0 w 1045"/>
                <a:gd name="T9" fmla="*/ 65 h 448"/>
                <a:gd name="T10" fmla="*/ 124 w 1045"/>
                <a:gd name="T11" fmla="*/ 0 h 448"/>
                <a:gd name="T12" fmla="*/ 129 w 1045"/>
                <a:gd name="T13" fmla="*/ 3 h 448"/>
                <a:gd name="T14" fmla="*/ 991 w 1045"/>
                <a:gd name="T15" fmla="*/ 320 h 448"/>
                <a:gd name="T16" fmla="*/ 1038 w 1045"/>
                <a:gd name="T17" fmla="*/ 430 h 448"/>
                <a:gd name="T18" fmla="*/ 1045 w 1045"/>
                <a:gd name="T1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448">
                  <a:moveTo>
                    <a:pt x="1045" y="448"/>
                  </a:moveTo>
                  <a:cubicBezTo>
                    <a:pt x="991" y="443"/>
                    <a:pt x="938" y="437"/>
                    <a:pt x="885" y="428"/>
                  </a:cubicBezTo>
                  <a:cubicBezTo>
                    <a:pt x="771" y="410"/>
                    <a:pt x="658" y="381"/>
                    <a:pt x="547" y="342"/>
                  </a:cubicBezTo>
                  <a:cubicBezTo>
                    <a:pt x="381" y="285"/>
                    <a:pt x="218" y="205"/>
                    <a:pt x="60" y="105"/>
                  </a:cubicBezTo>
                  <a:cubicBezTo>
                    <a:pt x="39" y="92"/>
                    <a:pt x="19" y="78"/>
                    <a:pt x="0" y="65"/>
                  </a:cubicBezTo>
                  <a:cubicBezTo>
                    <a:pt x="41" y="40"/>
                    <a:pt x="82" y="19"/>
                    <a:pt x="124" y="0"/>
                  </a:cubicBezTo>
                  <a:cubicBezTo>
                    <a:pt x="125" y="1"/>
                    <a:pt x="127" y="2"/>
                    <a:pt x="129" y="3"/>
                  </a:cubicBezTo>
                  <a:cubicBezTo>
                    <a:pt x="410" y="181"/>
                    <a:pt x="698" y="287"/>
                    <a:pt x="991" y="320"/>
                  </a:cubicBezTo>
                  <a:cubicBezTo>
                    <a:pt x="1008" y="355"/>
                    <a:pt x="1024" y="392"/>
                    <a:pt x="1038" y="430"/>
                  </a:cubicBezTo>
                  <a:cubicBezTo>
                    <a:pt x="1040" y="436"/>
                    <a:pt x="1043" y="442"/>
                    <a:pt x="1045" y="448"/>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2" name="Freeform 103"/>
            <p:cNvSpPr>
              <a:spLocks/>
            </p:cNvSpPr>
            <p:nvPr/>
          </p:nvSpPr>
          <p:spPr bwMode="auto">
            <a:xfrm>
              <a:off x="6816973" y="6104120"/>
              <a:ext cx="750418" cy="334761"/>
            </a:xfrm>
            <a:custGeom>
              <a:avLst/>
              <a:gdLst>
                <a:gd name="T0" fmla="*/ 1563 w 1563"/>
                <a:gd name="T1" fmla="*/ 570 h 697"/>
                <a:gd name="T2" fmla="*/ 1388 w 1563"/>
                <a:gd name="T3" fmla="*/ 670 h 697"/>
                <a:gd name="T4" fmla="*/ 1320 w 1563"/>
                <a:gd name="T5" fmla="*/ 697 h 697"/>
                <a:gd name="T6" fmla="*/ 1087 w 1563"/>
                <a:gd name="T7" fmla="*/ 674 h 697"/>
                <a:gd name="T8" fmla="*/ 748 w 1563"/>
                <a:gd name="T9" fmla="*/ 588 h 697"/>
                <a:gd name="T10" fmla="*/ 261 w 1563"/>
                <a:gd name="T11" fmla="*/ 350 h 697"/>
                <a:gd name="T12" fmla="*/ 92 w 1563"/>
                <a:gd name="T13" fmla="*/ 233 h 697"/>
                <a:gd name="T14" fmla="*/ 92 w 1563"/>
                <a:gd name="T15" fmla="*/ 233 h 697"/>
                <a:gd name="T16" fmla="*/ 16 w 1563"/>
                <a:gd name="T17" fmla="*/ 58 h 697"/>
                <a:gd name="T18" fmla="*/ 0 w 1563"/>
                <a:gd name="T19" fmla="*/ 0 h 697"/>
                <a:gd name="T20" fmla="*/ 331 w 1563"/>
                <a:gd name="T21" fmla="*/ 249 h 697"/>
                <a:gd name="T22" fmla="*/ 1563 w 1563"/>
                <a:gd name="T23" fmla="*/ 57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3" h="697">
                  <a:moveTo>
                    <a:pt x="1563" y="570"/>
                  </a:moveTo>
                  <a:cubicBezTo>
                    <a:pt x="1507" y="609"/>
                    <a:pt x="1449" y="643"/>
                    <a:pt x="1388" y="670"/>
                  </a:cubicBezTo>
                  <a:cubicBezTo>
                    <a:pt x="1365" y="680"/>
                    <a:pt x="1343" y="689"/>
                    <a:pt x="1320" y="697"/>
                  </a:cubicBezTo>
                  <a:cubicBezTo>
                    <a:pt x="1242" y="694"/>
                    <a:pt x="1164" y="686"/>
                    <a:pt x="1087" y="674"/>
                  </a:cubicBezTo>
                  <a:cubicBezTo>
                    <a:pt x="973" y="655"/>
                    <a:pt x="860" y="627"/>
                    <a:pt x="748" y="588"/>
                  </a:cubicBezTo>
                  <a:cubicBezTo>
                    <a:pt x="583" y="531"/>
                    <a:pt x="420" y="451"/>
                    <a:pt x="261" y="350"/>
                  </a:cubicBezTo>
                  <a:cubicBezTo>
                    <a:pt x="201" y="312"/>
                    <a:pt x="145" y="273"/>
                    <a:pt x="92" y="233"/>
                  </a:cubicBezTo>
                  <a:cubicBezTo>
                    <a:pt x="92" y="233"/>
                    <a:pt x="92" y="233"/>
                    <a:pt x="92" y="233"/>
                  </a:cubicBezTo>
                  <a:cubicBezTo>
                    <a:pt x="61" y="178"/>
                    <a:pt x="36" y="119"/>
                    <a:pt x="16" y="58"/>
                  </a:cubicBezTo>
                  <a:cubicBezTo>
                    <a:pt x="10" y="39"/>
                    <a:pt x="5" y="19"/>
                    <a:pt x="0" y="0"/>
                  </a:cubicBezTo>
                  <a:cubicBezTo>
                    <a:pt x="94" y="82"/>
                    <a:pt x="204" y="169"/>
                    <a:pt x="331" y="249"/>
                  </a:cubicBezTo>
                  <a:cubicBezTo>
                    <a:pt x="730" y="502"/>
                    <a:pt x="1142" y="609"/>
                    <a:pt x="1563" y="570"/>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3" name="Freeform 104"/>
            <p:cNvSpPr>
              <a:spLocks/>
            </p:cNvSpPr>
            <p:nvPr/>
          </p:nvSpPr>
          <p:spPr bwMode="auto">
            <a:xfrm>
              <a:off x="6800712" y="5853507"/>
              <a:ext cx="937616" cy="422974"/>
            </a:xfrm>
            <a:custGeom>
              <a:avLst/>
              <a:gdLst>
                <a:gd name="T0" fmla="*/ 1953 w 1953"/>
                <a:gd name="T1" fmla="*/ 672 h 881"/>
                <a:gd name="T2" fmla="*/ 1901 w 1953"/>
                <a:gd name="T3" fmla="*/ 764 h 881"/>
                <a:gd name="T4" fmla="*/ 1889 w 1953"/>
                <a:gd name="T5" fmla="*/ 782 h 881"/>
                <a:gd name="T6" fmla="*/ 1841 w 1953"/>
                <a:gd name="T7" fmla="*/ 852 h 881"/>
                <a:gd name="T8" fmla="*/ 1245 w 1953"/>
                <a:gd name="T9" fmla="*/ 847 h 881"/>
                <a:gd name="T10" fmla="*/ 904 w 1953"/>
                <a:gd name="T11" fmla="*/ 760 h 881"/>
                <a:gd name="T12" fmla="*/ 413 w 1953"/>
                <a:gd name="T13" fmla="*/ 521 h 881"/>
                <a:gd name="T14" fmla="*/ 0 w 1953"/>
                <a:gd name="T15" fmla="*/ 199 h 881"/>
                <a:gd name="T16" fmla="*/ 3 w 1953"/>
                <a:gd name="T17" fmla="*/ 137 h 881"/>
                <a:gd name="T18" fmla="*/ 13 w 1953"/>
                <a:gd name="T19" fmla="*/ 55 h 881"/>
                <a:gd name="T20" fmla="*/ 23 w 1953"/>
                <a:gd name="T21" fmla="*/ 0 h 881"/>
                <a:gd name="T22" fmla="*/ 502 w 1953"/>
                <a:gd name="T23" fmla="*/ 390 h 881"/>
                <a:gd name="T24" fmla="*/ 1953 w 1953"/>
                <a:gd name="T25" fmla="*/ 672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3" h="881">
                  <a:moveTo>
                    <a:pt x="1953" y="672"/>
                  </a:moveTo>
                  <a:cubicBezTo>
                    <a:pt x="1937" y="704"/>
                    <a:pt x="1919" y="734"/>
                    <a:pt x="1901" y="764"/>
                  </a:cubicBezTo>
                  <a:cubicBezTo>
                    <a:pt x="1897" y="770"/>
                    <a:pt x="1893" y="776"/>
                    <a:pt x="1889" y="782"/>
                  </a:cubicBezTo>
                  <a:cubicBezTo>
                    <a:pt x="1874" y="806"/>
                    <a:pt x="1858" y="829"/>
                    <a:pt x="1841" y="852"/>
                  </a:cubicBezTo>
                  <a:cubicBezTo>
                    <a:pt x="1641" y="881"/>
                    <a:pt x="1442" y="879"/>
                    <a:pt x="1245" y="847"/>
                  </a:cubicBezTo>
                  <a:cubicBezTo>
                    <a:pt x="1130" y="828"/>
                    <a:pt x="1016" y="799"/>
                    <a:pt x="904" y="760"/>
                  </a:cubicBezTo>
                  <a:cubicBezTo>
                    <a:pt x="737" y="702"/>
                    <a:pt x="573" y="622"/>
                    <a:pt x="413" y="521"/>
                  </a:cubicBezTo>
                  <a:cubicBezTo>
                    <a:pt x="249" y="416"/>
                    <a:pt x="110" y="302"/>
                    <a:pt x="0" y="199"/>
                  </a:cubicBezTo>
                  <a:cubicBezTo>
                    <a:pt x="0" y="179"/>
                    <a:pt x="2" y="158"/>
                    <a:pt x="3" y="137"/>
                  </a:cubicBezTo>
                  <a:cubicBezTo>
                    <a:pt x="6" y="109"/>
                    <a:pt x="9" y="82"/>
                    <a:pt x="13" y="55"/>
                  </a:cubicBezTo>
                  <a:cubicBezTo>
                    <a:pt x="16" y="37"/>
                    <a:pt x="19" y="19"/>
                    <a:pt x="23" y="0"/>
                  </a:cubicBezTo>
                  <a:cubicBezTo>
                    <a:pt x="138" y="118"/>
                    <a:pt x="301" y="263"/>
                    <a:pt x="502" y="390"/>
                  </a:cubicBezTo>
                  <a:cubicBezTo>
                    <a:pt x="970" y="687"/>
                    <a:pt x="1457" y="781"/>
                    <a:pt x="1953" y="672"/>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4" name="Freeform 105"/>
            <p:cNvSpPr>
              <a:spLocks/>
            </p:cNvSpPr>
            <p:nvPr/>
          </p:nvSpPr>
          <p:spPr bwMode="auto">
            <a:xfrm>
              <a:off x="6799696" y="5130122"/>
              <a:ext cx="954486" cy="1229896"/>
            </a:xfrm>
            <a:custGeom>
              <a:avLst/>
              <a:gdLst>
                <a:gd name="T0" fmla="*/ 1818 w 1988"/>
                <a:gd name="T1" fmla="*/ 1329 h 2562"/>
                <a:gd name="T2" fmla="*/ 346 w 1988"/>
                <a:gd name="T3" fmla="*/ 2362 h 2562"/>
                <a:gd name="T4" fmla="*/ 93 w 1988"/>
                <a:gd name="T5" fmla="*/ 2192 h 2562"/>
                <a:gd name="T6" fmla="*/ 52 w 1988"/>
                <a:gd name="T7" fmla="*/ 2087 h 2562"/>
                <a:gd name="T8" fmla="*/ 36 w 1988"/>
                <a:gd name="T9" fmla="*/ 2029 h 2562"/>
                <a:gd name="T10" fmla="*/ 12 w 1988"/>
                <a:gd name="T11" fmla="*/ 1908 h 2562"/>
                <a:gd name="T12" fmla="*/ 3 w 1988"/>
                <a:gd name="T13" fmla="*/ 1817 h 2562"/>
                <a:gd name="T14" fmla="*/ 2 w 1988"/>
                <a:gd name="T15" fmla="*/ 1706 h 2562"/>
                <a:gd name="T16" fmla="*/ 5 w 1988"/>
                <a:gd name="T17" fmla="*/ 1644 h 2562"/>
                <a:gd name="T18" fmla="*/ 15 w 1988"/>
                <a:gd name="T19" fmla="*/ 1562 h 2562"/>
                <a:gd name="T20" fmla="*/ 25 w 1988"/>
                <a:gd name="T21" fmla="*/ 1507 h 2562"/>
                <a:gd name="T22" fmla="*/ 33 w 1988"/>
                <a:gd name="T23" fmla="*/ 1466 h 2562"/>
                <a:gd name="T24" fmla="*/ 40 w 1988"/>
                <a:gd name="T25" fmla="*/ 1439 h 2562"/>
                <a:gd name="T26" fmla="*/ 79 w 1988"/>
                <a:gd name="T27" fmla="*/ 1307 h 2562"/>
                <a:gd name="T28" fmla="*/ 93 w 1988"/>
                <a:gd name="T29" fmla="*/ 1268 h 2562"/>
                <a:gd name="T30" fmla="*/ 128 w 1988"/>
                <a:gd name="T31" fmla="*/ 1182 h 2562"/>
                <a:gd name="T32" fmla="*/ 274 w 1988"/>
                <a:gd name="T33" fmla="*/ 906 h 2562"/>
                <a:gd name="T34" fmla="*/ 288 w 1988"/>
                <a:gd name="T35" fmla="*/ 884 h 2562"/>
                <a:gd name="T36" fmla="*/ 299 w 1988"/>
                <a:gd name="T37" fmla="*/ 866 h 2562"/>
                <a:gd name="T38" fmla="*/ 365 w 1988"/>
                <a:gd name="T39" fmla="*/ 770 h 2562"/>
                <a:gd name="T40" fmla="*/ 449 w 1988"/>
                <a:gd name="T41" fmla="*/ 659 h 2562"/>
                <a:gd name="T42" fmla="*/ 461 w 1988"/>
                <a:gd name="T43" fmla="*/ 643 h 2562"/>
                <a:gd name="T44" fmla="*/ 502 w 1988"/>
                <a:gd name="T45" fmla="*/ 594 h 2562"/>
                <a:gd name="T46" fmla="*/ 523 w 1988"/>
                <a:gd name="T47" fmla="*/ 569 h 2562"/>
                <a:gd name="T48" fmla="*/ 632 w 1988"/>
                <a:gd name="T49" fmla="*/ 454 h 2562"/>
                <a:gd name="T50" fmla="*/ 991 w 1988"/>
                <a:gd name="T51" fmla="*/ 167 h 2562"/>
                <a:gd name="T52" fmla="*/ 1115 w 1988"/>
                <a:gd name="T53" fmla="*/ 102 h 2562"/>
                <a:gd name="T54" fmla="*/ 1595 w 1988"/>
                <a:gd name="T55" fmla="*/ 46 h 2562"/>
                <a:gd name="T56" fmla="*/ 1611 w 1988"/>
                <a:gd name="T57" fmla="*/ 51 h 2562"/>
                <a:gd name="T58" fmla="*/ 1773 w 1988"/>
                <a:gd name="T59" fmla="*/ 143 h 2562"/>
                <a:gd name="T60" fmla="*/ 1947 w 1988"/>
                <a:gd name="T61" fmla="*/ 356 h 2562"/>
                <a:gd name="T62" fmla="*/ 1818 w 1988"/>
                <a:gd name="T63" fmla="*/ 1329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8" h="2562">
                  <a:moveTo>
                    <a:pt x="1818" y="1329"/>
                  </a:moveTo>
                  <a:cubicBezTo>
                    <a:pt x="1520" y="2099"/>
                    <a:pt x="861" y="2562"/>
                    <a:pt x="346" y="2362"/>
                  </a:cubicBezTo>
                  <a:cubicBezTo>
                    <a:pt x="250" y="2325"/>
                    <a:pt x="165" y="2267"/>
                    <a:pt x="93" y="2192"/>
                  </a:cubicBezTo>
                  <a:cubicBezTo>
                    <a:pt x="78" y="2158"/>
                    <a:pt x="64" y="2123"/>
                    <a:pt x="52" y="2087"/>
                  </a:cubicBezTo>
                  <a:cubicBezTo>
                    <a:pt x="46" y="2068"/>
                    <a:pt x="41" y="2048"/>
                    <a:pt x="36" y="2029"/>
                  </a:cubicBezTo>
                  <a:cubicBezTo>
                    <a:pt x="25" y="1990"/>
                    <a:pt x="17" y="1949"/>
                    <a:pt x="12" y="1908"/>
                  </a:cubicBezTo>
                  <a:cubicBezTo>
                    <a:pt x="7" y="1878"/>
                    <a:pt x="4" y="1848"/>
                    <a:pt x="3" y="1817"/>
                  </a:cubicBezTo>
                  <a:cubicBezTo>
                    <a:pt x="1" y="1781"/>
                    <a:pt x="0" y="1744"/>
                    <a:pt x="2" y="1706"/>
                  </a:cubicBezTo>
                  <a:cubicBezTo>
                    <a:pt x="2" y="1686"/>
                    <a:pt x="4" y="1665"/>
                    <a:pt x="5" y="1644"/>
                  </a:cubicBezTo>
                  <a:cubicBezTo>
                    <a:pt x="8" y="1616"/>
                    <a:pt x="11" y="1589"/>
                    <a:pt x="15" y="1562"/>
                  </a:cubicBezTo>
                  <a:cubicBezTo>
                    <a:pt x="18" y="1544"/>
                    <a:pt x="21" y="1526"/>
                    <a:pt x="25" y="1507"/>
                  </a:cubicBezTo>
                  <a:cubicBezTo>
                    <a:pt x="27" y="1494"/>
                    <a:pt x="30" y="1480"/>
                    <a:pt x="33" y="1466"/>
                  </a:cubicBezTo>
                  <a:cubicBezTo>
                    <a:pt x="35" y="1457"/>
                    <a:pt x="37" y="1448"/>
                    <a:pt x="40" y="1439"/>
                  </a:cubicBezTo>
                  <a:cubicBezTo>
                    <a:pt x="50" y="1395"/>
                    <a:pt x="63" y="1351"/>
                    <a:pt x="79" y="1307"/>
                  </a:cubicBezTo>
                  <a:cubicBezTo>
                    <a:pt x="83" y="1294"/>
                    <a:pt x="88" y="1281"/>
                    <a:pt x="93" y="1268"/>
                  </a:cubicBezTo>
                  <a:cubicBezTo>
                    <a:pt x="103" y="1240"/>
                    <a:pt x="115" y="1211"/>
                    <a:pt x="128" y="1182"/>
                  </a:cubicBezTo>
                  <a:cubicBezTo>
                    <a:pt x="168" y="1090"/>
                    <a:pt x="217" y="997"/>
                    <a:pt x="274" y="906"/>
                  </a:cubicBezTo>
                  <a:cubicBezTo>
                    <a:pt x="279" y="898"/>
                    <a:pt x="283" y="891"/>
                    <a:pt x="288" y="884"/>
                  </a:cubicBezTo>
                  <a:cubicBezTo>
                    <a:pt x="291" y="878"/>
                    <a:pt x="295" y="872"/>
                    <a:pt x="299" y="866"/>
                  </a:cubicBezTo>
                  <a:cubicBezTo>
                    <a:pt x="320" y="834"/>
                    <a:pt x="342" y="802"/>
                    <a:pt x="365" y="770"/>
                  </a:cubicBezTo>
                  <a:cubicBezTo>
                    <a:pt x="392" y="732"/>
                    <a:pt x="420" y="695"/>
                    <a:pt x="449" y="659"/>
                  </a:cubicBezTo>
                  <a:cubicBezTo>
                    <a:pt x="453" y="653"/>
                    <a:pt x="457" y="648"/>
                    <a:pt x="461" y="643"/>
                  </a:cubicBezTo>
                  <a:cubicBezTo>
                    <a:pt x="474" y="627"/>
                    <a:pt x="488" y="610"/>
                    <a:pt x="502" y="594"/>
                  </a:cubicBezTo>
                  <a:cubicBezTo>
                    <a:pt x="509" y="586"/>
                    <a:pt x="516" y="578"/>
                    <a:pt x="523" y="569"/>
                  </a:cubicBezTo>
                  <a:cubicBezTo>
                    <a:pt x="558" y="529"/>
                    <a:pt x="595" y="491"/>
                    <a:pt x="632" y="454"/>
                  </a:cubicBezTo>
                  <a:cubicBezTo>
                    <a:pt x="745" y="340"/>
                    <a:pt x="867" y="241"/>
                    <a:pt x="991" y="167"/>
                  </a:cubicBezTo>
                  <a:cubicBezTo>
                    <a:pt x="1032" y="142"/>
                    <a:pt x="1073" y="121"/>
                    <a:pt x="1115" y="102"/>
                  </a:cubicBezTo>
                  <a:cubicBezTo>
                    <a:pt x="1280" y="26"/>
                    <a:pt x="1446" y="0"/>
                    <a:pt x="1595" y="46"/>
                  </a:cubicBezTo>
                  <a:cubicBezTo>
                    <a:pt x="1600" y="48"/>
                    <a:pt x="1606" y="49"/>
                    <a:pt x="1611" y="51"/>
                  </a:cubicBezTo>
                  <a:cubicBezTo>
                    <a:pt x="1670" y="72"/>
                    <a:pt x="1724" y="103"/>
                    <a:pt x="1773" y="143"/>
                  </a:cubicBezTo>
                  <a:cubicBezTo>
                    <a:pt x="1840" y="198"/>
                    <a:pt x="1899" y="271"/>
                    <a:pt x="1947" y="356"/>
                  </a:cubicBezTo>
                  <a:cubicBezTo>
                    <a:pt x="1988" y="650"/>
                    <a:pt x="1949" y="991"/>
                    <a:pt x="1818" y="1329"/>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9" name="Group 128"/>
          <p:cNvGrpSpPr/>
          <p:nvPr/>
        </p:nvGrpSpPr>
        <p:grpSpPr>
          <a:xfrm>
            <a:off x="5138492" y="5088658"/>
            <a:ext cx="984161" cy="1297377"/>
            <a:chOff x="5138492" y="5088658"/>
            <a:chExt cx="984161" cy="1297377"/>
          </a:xfrm>
        </p:grpSpPr>
        <p:sp>
          <p:nvSpPr>
            <p:cNvPr id="5165" name="Freeform 106"/>
            <p:cNvSpPr>
              <a:spLocks/>
            </p:cNvSpPr>
            <p:nvPr/>
          </p:nvSpPr>
          <p:spPr bwMode="auto">
            <a:xfrm>
              <a:off x="5138492" y="5088658"/>
              <a:ext cx="984161" cy="1297377"/>
            </a:xfrm>
            <a:custGeom>
              <a:avLst/>
              <a:gdLst>
                <a:gd name="T0" fmla="*/ 1917 w 2050"/>
                <a:gd name="T1" fmla="*/ 1962 h 2702"/>
                <a:gd name="T2" fmla="*/ 1780 w 2050"/>
                <a:gd name="T3" fmla="*/ 2226 h 2702"/>
                <a:gd name="T4" fmla="*/ 1314 w 2050"/>
                <a:gd name="T5" fmla="*/ 2614 h 2702"/>
                <a:gd name="T6" fmla="*/ 746 w 2050"/>
                <a:gd name="T7" fmla="*/ 2656 h 2702"/>
                <a:gd name="T8" fmla="*/ 615 w 2050"/>
                <a:gd name="T9" fmla="*/ 2615 h 2702"/>
                <a:gd name="T10" fmla="*/ 372 w 2050"/>
                <a:gd name="T11" fmla="*/ 2480 h 2702"/>
                <a:gd name="T12" fmla="*/ 190 w 2050"/>
                <a:gd name="T13" fmla="*/ 2296 h 2702"/>
                <a:gd name="T14" fmla="*/ 114 w 2050"/>
                <a:gd name="T15" fmla="*/ 2174 h 2702"/>
                <a:gd name="T16" fmla="*/ 41 w 2050"/>
                <a:gd name="T17" fmla="*/ 1991 h 2702"/>
                <a:gd name="T18" fmla="*/ 3 w 2050"/>
                <a:gd name="T19" fmla="*/ 1735 h 2702"/>
                <a:gd name="T20" fmla="*/ 43 w 2050"/>
                <a:gd name="T21" fmla="*/ 1405 h 2702"/>
                <a:gd name="T22" fmla="*/ 91 w 2050"/>
                <a:gd name="T23" fmla="*/ 1256 h 2702"/>
                <a:gd name="T24" fmla="*/ 142 w 2050"/>
                <a:gd name="T25" fmla="*/ 1140 h 2702"/>
                <a:gd name="T26" fmla="*/ 228 w 2050"/>
                <a:gd name="T27" fmla="*/ 980 h 2702"/>
                <a:gd name="T28" fmla="*/ 314 w 2050"/>
                <a:gd name="T29" fmla="*/ 848 h 2702"/>
                <a:gd name="T30" fmla="*/ 462 w 2050"/>
                <a:gd name="T31" fmla="*/ 657 h 2702"/>
                <a:gd name="T32" fmla="*/ 1563 w 2050"/>
                <a:gd name="T33" fmla="*/ 117 h 2702"/>
                <a:gd name="T34" fmla="*/ 1579 w 2050"/>
                <a:gd name="T35" fmla="*/ 122 h 2702"/>
                <a:gd name="T36" fmla="*/ 1606 w 2050"/>
                <a:gd name="T37" fmla="*/ 134 h 2702"/>
                <a:gd name="T38" fmla="*/ 1728 w 2050"/>
                <a:gd name="T39" fmla="*/ 214 h 2702"/>
                <a:gd name="T40" fmla="*/ 1902 w 2050"/>
                <a:gd name="T41" fmla="*/ 454 h 2702"/>
                <a:gd name="T42" fmla="*/ 1935 w 2050"/>
                <a:gd name="T43" fmla="*/ 528 h 2702"/>
                <a:gd name="T44" fmla="*/ 1957 w 2050"/>
                <a:gd name="T45" fmla="*/ 590 h 2702"/>
                <a:gd name="T46" fmla="*/ 2035 w 2050"/>
                <a:gd name="T47" fmla="*/ 961 h 2702"/>
                <a:gd name="T48" fmla="*/ 2046 w 2050"/>
                <a:gd name="T49" fmla="*/ 1139 h 2702"/>
                <a:gd name="T50" fmla="*/ 2016 w 2050"/>
                <a:gd name="T51" fmla="*/ 1589 h 2702"/>
                <a:gd name="T52" fmla="*/ 1992 w 2050"/>
                <a:gd name="T53" fmla="*/ 1712 h 2702"/>
                <a:gd name="T54" fmla="*/ 1992 w 2050"/>
                <a:gd name="T55" fmla="*/ 1712 h 2702"/>
                <a:gd name="T56" fmla="*/ 1917 w 2050"/>
                <a:gd name="T57" fmla="*/ 1962 h 2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0" h="2702">
                  <a:moveTo>
                    <a:pt x="1917" y="1962"/>
                  </a:moveTo>
                  <a:cubicBezTo>
                    <a:pt x="1879" y="2060"/>
                    <a:pt x="1833" y="2148"/>
                    <a:pt x="1780" y="2226"/>
                  </a:cubicBezTo>
                  <a:cubicBezTo>
                    <a:pt x="1656" y="2411"/>
                    <a:pt x="1494" y="2542"/>
                    <a:pt x="1314" y="2614"/>
                  </a:cubicBezTo>
                  <a:cubicBezTo>
                    <a:pt x="1135" y="2687"/>
                    <a:pt x="939" y="2702"/>
                    <a:pt x="746" y="2656"/>
                  </a:cubicBezTo>
                  <a:cubicBezTo>
                    <a:pt x="702" y="2645"/>
                    <a:pt x="658" y="2632"/>
                    <a:pt x="615" y="2615"/>
                  </a:cubicBezTo>
                  <a:cubicBezTo>
                    <a:pt x="526" y="2581"/>
                    <a:pt x="445" y="2535"/>
                    <a:pt x="372" y="2480"/>
                  </a:cubicBezTo>
                  <a:cubicBezTo>
                    <a:pt x="303" y="2427"/>
                    <a:pt x="242" y="2365"/>
                    <a:pt x="190" y="2296"/>
                  </a:cubicBezTo>
                  <a:cubicBezTo>
                    <a:pt x="162" y="2257"/>
                    <a:pt x="136" y="2216"/>
                    <a:pt x="114" y="2174"/>
                  </a:cubicBezTo>
                  <a:cubicBezTo>
                    <a:pt x="83" y="2116"/>
                    <a:pt x="59" y="2055"/>
                    <a:pt x="41" y="1991"/>
                  </a:cubicBezTo>
                  <a:cubicBezTo>
                    <a:pt x="18" y="1910"/>
                    <a:pt x="5" y="1824"/>
                    <a:pt x="3" y="1735"/>
                  </a:cubicBezTo>
                  <a:cubicBezTo>
                    <a:pt x="0" y="1629"/>
                    <a:pt x="13" y="1518"/>
                    <a:pt x="43" y="1405"/>
                  </a:cubicBezTo>
                  <a:cubicBezTo>
                    <a:pt x="56" y="1356"/>
                    <a:pt x="72" y="1306"/>
                    <a:pt x="91" y="1256"/>
                  </a:cubicBezTo>
                  <a:cubicBezTo>
                    <a:pt x="106" y="1218"/>
                    <a:pt x="123" y="1179"/>
                    <a:pt x="142" y="1140"/>
                  </a:cubicBezTo>
                  <a:cubicBezTo>
                    <a:pt x="167" y="1087"/>
                    <a:pt x="196" y="1033"/>
                    <a:pt x="228" y="980"/>
                  </a:cubicBezTo>
                  <a:cubicBezTo>
                    <a:pt x="255" y="936"/>
                    <a:pt x="283" y="891"/>
                    <a:pt x="314" y="848"/>
                  </a:cubicBezTo>
                  <a:cubicBezTo>
                    <a:pt x="359" y="782"/>
                    <a:pt x="409" y="718"/>
                    <a:pt x="462" y="657"/>
                  </a:cubicBezTo>
                  <a:cubicBezTo>
                    <a:pt x="786" y="278"/>
                    <a:pt x="1227" y="0"/>
                    <a:pt x="1563" y="117"/>
                  </a:cubicBezTo>
                  <a:cubicBezTo>
                    <a:pt x="1569" y="118"/>
                    <a:pt x="1574" y="120"/>
                    <a:pt x="1579" y="122"/>
                  </a:cubicBezTo>
                  <a:cubicBezTo>
                    <a:pt x="1588" y="126"/>
                    <a:pt x="1597" y="130"/>
                    <a:pt x="1606" y="134"/>
                  </a:cubicBezTo>
                  <a:cubicBezTo>
                    <a:pt x="1650" y="154"/>
                    <a:pt x="1691" y="181"/>
                    <a:pt x="1728" y="214"/>
                  </a:cubicBezTo>
                  <a:cubicBezTo>
                    <a:pt x="1798" y="276"/>
                    <a:pt x="1856" y="358"/>
                    <a:pt x="1902" y="454"/>
                  </a:cubicBezTo>
                  <a:cubicBezTo>
                    <a:pt x="1914" y="478"/>
                    <a:pt x="1925" y="503"/>
                    <a:pt x="1935" y="528"/>
                  </a:cubicBezTo>
                  <a:cubicBezTo>
                    <a:pt x="1943" y="548"/>
                    <a:pt x="1950" y="569"/>
                    <a:pt x="1957" y="590"/>
                  </a:cubicBezTo>
                  <a:cubicBezTo>
                    <a:pt x="1996" y="703"/>
                    <a:pt x="2021" y="830"/>
                    <a:pt x="2035" y="961"/>
                  </a:cubicBezTo>
                  <a:cubicBezTo>
                    <a:pt x="2041" y="1020"/>
                    <a:pt x="2045" y="1079"/>
                    <a:pt x="2046" y="1139"/>
                  </a:cubicBezTo>
                  <a:cubicBezTo>
                    <a:pt x="2050" y="1290"/>
                    <a:pt x="2040" y="1443"/>
                    <a:pt x="2016" y="1589"/>
                  </a:cubicBezTo>
                  <a:cubicBezTo>
                    <a:pt x="2009" y="1631"/>
                    <a:pt x="2001" y="1672"/>
                    <a:pt x="1992" y="1712"/>
                  </a:cubicBezTo>
                  <a:cubicBezTo>
                    <a:pt x="1992" y="1712"/>
                    <a:pt x="1992" y="1712"/>
                    <a:pt x="1992" y="1712"/>
                  </a:cubicBezTo>
                  <a:cubicBezTo>
                    <a:pt x="1972" y="1801"/>
                    <a:pt x="1947" y="1885"/>
                    <a:pt x="1917" y="1962"/>
                  </a:cubicBezTo>
                  <a:close/>
                </a:path>
              </a:pathLst>
            </a:custGeom>
            <a:solidFill>
              <a:srgbClr val="C45F24"/>
            </a:solidFill>
            <a:ln>
              <a:noFill/>
            </a:ln>
          </p:spPr>
          <p:txBody>
            <a:bodyPr vert="horz" wrap="square" lIns="91440" tIns="45720" rIns="91440" bIns="45720" numCol="1" anchor="t" anchorCtr="0" compatLnSpc="1">
              <a:prstTxWarp prst="textNoShape">
                <a:avLst/>
              </a:prstTxWarp>
            </a:bodyPr>
            <a:lstStyle/>
            <a:p>
              <a:endParaRPr lang="en-GB"/>
            </a:p>
          </p:txBody>
        </p:sp>
        <p:sp>
          <p:nvSpPr>
            <p:cNvPr id="5166" name="Freeform 107"/>
            <p:cNvSpPr>
              <a:spLocks/>
            </p:cNvSpPr>
            <p:nvPr/>
          </p:nvSpPr>
          <p:spPr bwMode="auto">
            <a:xfrm>
              <a:off x="5138492" y="5088658"/>
              <a:ext cx="932331" cy="1220953"/>
            </a:xfrm>
            <a:custGeom>
              <a:avLst/>
              <a:gdLst>
                <a:gd name="T0" fmla="*/ 518 w 1942"/>
                <a:gd name="T1" fmla="*/ 2418 h 2543"/>
                <a:gd name="T2" fmla="*/ 114 w 1942"/>
                <a:gd name="T3" fmla="*/ 2174 h 2543"/>
                <a:gd name="T4" fmla="*/ 41 w 1942"/>
                <a:gd name="T5" fmla="*/ 1991 h 2543"/>
                <a:gd name="T6" fmla="*/ 3 w 1942"/>
                <a:gd name="T7" fmla="*/ 1735 h 2543"/>
                <a:gd name="T8" fmla="*/ 43 w 1942"/>
                <a:gd name="T9" fmla="*/ 1405 h 2543"/>
                <a:gd name="T10" fmla="*/ 91 w 1942"/>
                <a:gd name="T11" fmla="*/ 1256 h 2543"/>
                <a:gd name="T12" fmla="*/ 142 w 1942"/>
                <a:gd name="T13" fmla="*/ 1140 h 2543"/>
                <a:gd name="T14" fmla="*/ 228 w 1942"/>
                <a:gd name="T15" fmla="*/ 980 h 2543"/>
                <a:gd name="T16" fmla="*/ 314 w 1942"/>
                <a:gd name="T17" fmla="*/ 848 h 2543"/>
                <a:gd name="T18" fmla="*/ 462 w 1942"/>
                <a:gd name="T19" fmla="*/ 657 h 2543"/>
                <a:gd name="T20" fmla="*/ 1563 w 1942"/>
                <a:gd name="T21" fmla="*/ 117 h 2543"/>
                <a:gd name="T22" fmla="*/ 1579 w 1942"/>
                <a:gd name="T23" fmla="*/ 122 h 2543"/>
                <a:gd name="T24" fmla="*/ 1606 w 1942"/>
                <a:gd name="T25" fmla="*/ 134 h 2543"/>
                <a:gd name="T26" fmla="*/ 1728 w 1942"/>
                <a:gd name="T27" fmla="*/ 214 h 2543"/>
                <a:gd name="T28" fmla="*/ 1902 w 1942"/>
                <a:gd name="T29" fmla="*/ 454 h 2543"/>
                <a:gd name="T30" fmla="*/ 1935 w 1942"/>
                <a:gd name="T31" fmla="*/ 528 h 2543"/>
                <a:gd name="T32" fmla="*/ 1881 w 1942"/>
                <a:gd name="T33" fmla="*/ 1107 h 2543"/>
                <a:gd name="T34" fmla="*/ 518 w 1942"/>
                <a:gd name="T35" fmla="*/ 2418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2" h="2543">
                  <a:moveTo>
                    <a:pt x="518" y="2418"/>
                  </a:moveTo>
                  <a:cubicBezTo>
                    <a:pt x="361" y="2383"/>
                    <a:pt x="225" y="2297"/>
                    <a:pt x="114" y="2174"/>
                  </a:cubicBezTo>
                  <a:cubicBezTo>
                    <a:pt x="83" y="2116"/>
                    <a:pt x="59" y="2055"/>
                    <a:pt x="41" y="1991"/>
                  </a:cubicBezTo>
                  <a:cubicBezTo>
                    <a:pt x="18" y="1910"/>
                    <a:pt x="5" y="1824"/>
                    <a:pt x="3" y="1735"/>
                  </a:cubicBezTo>
                  <a:cubicBezTo>
                    <a:pt x="0" y="1629"/>
                    <a:pt x="13" y="1518"/>
                    <a:pt x="43" y="1405"/>
                  </a:cubicBezTo>
                  <a:cubicBezTo>
                    <a:pt x="56" y="1356"/>
                    <a:pt x="72" y="1306"/>
                    <a:pt x="91" y="1256"/>
                  </a:cubicBezTo>
                  <a:cubicBezTo>
                    <a:pt x="106" y="1218"/>
                    <a:pt x="123" y="1179"/>
                    <a:pt x="142" y="1140"/>
                  </a:cubicBezTo>
                  <a:cubicBezTo>
                    <a:pt x="167" y="1087"/>
                    <a:pt x="196" y="1033"/>
                    <a:pt x="228" y="980"/>
                  </a:cubicBezTo>
                  <a:cubicBezTo>
                    <a:pt x="255" y="936"/>
                    <a:pt x="283" y="891"/>
                    <a:pt x="314" y="848"/>
                  </a:cubicBezTo>
                  <a:cubicBezTo>
                    <a:pt x="359" y="782"/>
                    <a:pt x="409" y="718"/>
                    <a:pt x="462" y="657"/>
                  </a:cubicBezTo>
                  <a:cubicBezTo>
                    <a:pt x="786" y="278"/>
                    <a:pt x="1227" y="0"/>
                    <a:pt x="1563" y="117"/>
                  </a:cubicBezTo>
                  <a:cubicBezTo>
                    <a:pt x="1569" y="118"/>
                    <a:pt x="1574" y="120"/>
                    <a:pt x="1579" y="122"/>
                  </a:cubicBezTo>
                  <a:cubicBezTo>
                    <a:pt x="1588" y="126"/>
                    <a:pt x="1597" y="130"/>
                    <a:pt x="1606" y="134"/>
                  </a:cubicBezTo>
                  <a:cubicBezTo>
                    <a:pt x="1650" y="154"/>
                    <a:pt x="1691" y="181"/>
                    <a:pt x="1728" y="214"/>
                  </a:cubicBezTo>
                  <a:cubicBezTo>
                    <a:pt x="1798" y="276"/>
                    <a:pt x="1856" y="358"/>
                    <a:pt x="1902" y="454"/>
                  </a:cubicBezTo>
                  <a:cubicBezTo>
                    <a:pt x="1914" y="478"/>
                    <a:pt x="1925" y="503"/>
                    <a:pt x="1935" y="528"/>
                  </a:cubicBezTo>
                  <a:cubicBezTo>
                    <a:pt x="1942" y="713"/>
                    <a:pt x="1925" y="908"/>
                    <a:pt x="1881" y="1107"/>
                  </a:cubicBezTo>
                  <a:cubicBezTo>
                    <a:pt x="1692" y="1956"/>
                    <a:pt x="1082" y="2543"/>
                    <a:pt x="518" y="2418"/>
                  </a:cubicBezTo>
                  <a:close/>
                </a:path>
              </a:pathLst>
            </a:custGeom>
            <a:solidFill>
              <a:srgbClr val="F48132"/>
            </a:solidFill>
            <a:ln>
              <a:noFill/>
            </a:ln>
          </p:spPr>
          <p:txBody>
            <a:bodyPr vert="horz" wrap="square" lIns="91440" tIns="45720" rIns="91440" bIns="45720" numCol="1" anchor="t" anchorCtr="0" compatLnSpc="1">
              <a:prstTxWarp prst="textNoShape">
                <a:avLst/>
              </a:prstTxWarp>
            </a:bodyPr>
            <a:lstStyle/>
            <a:p>
              <a:endParaRPr lang="en-GB"/>
            </a:p>
          </p:txBody>
        </p:sp>
        <p:sp>
          <p:nvSpPr>
            <p:cNvPr id="5167" name="Freeform 108"/>
            <p:cNvSpPr>
              <a:spLocks/>
            </p:cNvSpPr>
            <p:nvPr/>
          </p:nvSpPr>
          <p:spPr bwMode="auto">
            <a:xfrm>
              <a:off x="5247843" y="5088658"/>
              <a:ext cx="661595" cy="655497"/>
            </a:xfrm>
            <a:custGeom>
              <a:avLst/>
              <a:gdLst>
                <a:gd name="T0" fmla="*/ 1234 w 1378"/>
                <a:gd name="T1" fmla="*/ 640 h 1365"/>
                <a:gd name="T2" fmla="*/ 213 w 1378"/>
                <a:gd name="T3" fmla="*/ 1200 h 1365"/>
                <a:gd name="T4" fmla="*/ 0 w 1378"/>
                <a:gd name="T5" fmla="*/ 980 h 1365"/>
                <a:gd name="T6" fmla="*/ 86 w 1378"/>
                <a:gd name="T7" fmla="*/ 848 h 1365"/>
                <a:gd name="T8" fmla="*/ 234 w 1378"/>
                <a:gd name="T9" fmla="*/ 657 h 1365"/>
                <a:gd name="T10" fmla="*/ 1335 w 1378"/>
                <a:gd name="T11" fmla="*/ 117 h 1365"/>
                <a:gd name="T12" fmla="*/ 1351 w 1378"/>
                <a:gd name="T13" fmla="*/ 122 h 1365"/>
                <a:gd name="T14" fmla="*/ 1378 w 1378"/>
                <a:gd name="T15" fmla="*/ 134 h 1365"/>
                <a:gd name="T16" fmla="*/ 1234 w 1378"/>
                <a:gd name="T17" fmla="*/ 64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1365">
                  <a:moveTo>
                    <a:pt x="1234" y="640"/>
                  </a:moveTo>
                  <a:cubicBezTo>
                    <a:pt x="993" y="1114"/>
                    <a:pt x="536" y="1365"/>
                    <a:pt x="213" y="1200"/>
                  </a:cubicBezTo>
                  <a:cubicBezTo>
                    <a:pt x="121" y="1153"/>
                    <a:pt x="49" y="1076"/>
                    <a:pt x="0" y="980"/>
                  </a:cubicBezTo>
                  <a:cubicBezTo>
                    <a:pt x="27" y="936"/>
                    <a:pt x="55" y="891"/>
                    <a:pt x="86" y="848"/>
                  </a:cubicBezTo>
                  <a:cubicBezTo>
                    <a:pt x="131" y="782"/>
                    <a:pt x="181" y="718"/>
                    <a:pt x="234" y="657"/>
                  </a:cubicBezTo>
                  <a:cubicBezTo>
                    <a:pt x="558" y="278"/>
                    <a:pt x="999" y="0"/>
                    <a:pt x="1335" y="117"/>
                  </a:cubicBezTo>
                  <a:cubicBezTo>
                    <a:pt x="1341" y="118"/>
                    <a:pt x="1346" y="120"/>
                    <a:pt x="1351" y="122"/>
                  </a:cubicBezTo>
                  <a:cubicBezTo>
                    <a:pt x="1360" y="126"/>
                    <a:pt x="1369" y="130"/>
                    <a:pt x="1378" y="134"/>
                  </a:cubicBezTo>
                  <a:cubicBezTo>
                    <a:pt x="1368" y="296"/>
                    <a:pt x="1321" y="471"/>
                    <a:pt x="1234" y="640"/>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0" name="Group 129"/>
          <p:cNvGrpSpPr/>
          <p:nvPr/>
        </p:nvGrpSpPr>
        <p:grpSpPr>
          <a:xfrm>
            <a:off x="4326488" y="4902477"/>
            <a:ext cx="1123594" cy="1525835"/>
            <a:chOff x="4326488" y="4902477"/>
            <a:chExt cx="1123594" cy="1525835"/>
          </a:xfrm>
        </p:grpSpPr>
        <p:sp>
          <p:nvSpPr>
            <p:cNvPr id="5174" name="Freeform 115"/>
            <p:cNvSpPr>
              <a:spLocks/>
            </p:cNvSpPr>
            <p:nvPr/>
          </p:nvSpPr>
          <p:spPr bwMode="auto">
            <a:xfrm>
              <a:off x="4326488" y="4902477"/>
              <a:ext cx="1123594" cy="1525835"/>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0FB694"/>
            </a:solidFill>
            <a:ln>
              <a:noFill/>
            </a:ln>
          </p:spPr>
          <p:txBody>
            <a:bodyPr vert="horz" wrap="square" lIns="91440" tIns="45720" rIns="91440" bIns="45720" numCol="1" anchor="t" anchorCtr="0" compatLnSpc="1">
              <a:prstTxWarp prst="textNoShape">
                <a:avLst/>
              </a:prstTxWarp>
            </a:bodyPr>
            <a:lstStyle/>
            <a:p>
              <a:endParaRPr lang="en-GB"/>
            </a:p>
          </p:txBody>
        </p:sp>
        <p:sp>
          <p:nvSpPr>
            <p:cNvPr id="5175" name="Freeform 116"/>
            <p:cNvSpPr>
              <a:spLocks/>
            </p:cNvSpPr>
            <p:nvPr/>
          </p:nvSpPr>
          <p:spPr bwMode="auto">
            <a:xfrm>
              <a:off x="4326894" y="5436834"/>
              <a:ext cx="1053065" cy="332322"/>
            </a:xfrm>
            <a:custGeom>
              <a:avLst/>
              <a:gdLst>
                <a:gd name="T0" fmla="*/ 0 w 2193"/>
                <a:gd name="T1" fmla="*/ 503 h 692"/>
                <a:gd name="T2" fmla="*/ 198 w 2193"/>
                <a:gd name="T3" fmla="*/ 560 h 692"/>
                <a:gd name="T4" fmla="*/ 319 w 2193"/>
                <a:gd name="T5" fmla="*/ 638 h 692"/>
                <a:gd name="T6" fmla="*/ 442 w 2193"/>
                <a:gd name="T7" fmla="*/ 684 h 692"/>
                <a:gd name="T8" fmla="*/ 558 w 2193"/>
                <a:gd name="T9" fmla="*/ 610 h 692"/>
                <a:gd name="T10" fmla="*/ 653 w 2193"/>
                <a:gd name="T11" fmla="*/ 476 h 692"/>
                <a:gd name="T12" fmla="*/ 733 w 2193"/>
                <a:gd name="T13" fmla="*/ 372 h 692"/>
                <a:gd name="T14" fmla="*/ 819 w 2193"/>
                <a:gd name="T15" fmla="*/ 417 h 692"/>
                <a:gd name="T16" fmla="*/ 908 w 2193"/>
                <a:gd name="T17" fmla="*/ 495 h 692"/>
                <a:gd name="T18" fmla="*/ 1092 w 2193"/>
                <a:gd name="T19" fmla="*/ 610 h 692"/>
                <a:gd name="T20" fmla="*/ 1145 w 2193"/>
                <a:gd name="T21" fmla="*/ 607 h 692"/>
                <a:gd name="T22" fmla="*/ 1317 w 2193"/>
                <a:gd name="T23" fmla="*/ 491 h 692"/>
                <a:gd name="T24" fmla="*/ 1452 w 2193"/>
                <a:gd name="T25" fmla="*/ 321 h 692"/>
                <a:gd name="T26" fmla="*/ 1602 w 2193"/>
                <a:gd name="T27" fmla="*/ 218 h 692"/>
                <a:gd name="T28" fmla="*/ 1611 w 2193"/>
                <a:gd name="T29" fmla="*/ 224 h 692"/>
                <a:gd name="T30" fmla="*/ 2035 w 2193"/>
                <a:gd name="T31" fmla="*/ 362 h 692"/>
                <a:gd name="T32" fmla="*/ 2068 w 2193"/>
                <a:gd name="T33" fmla="*/ 352 h 692"/>
                <a:gd name="T34" fmla="*/ 2186 w 2193"/>
                <a:gd name="T35" fmla="*/ 214 h 692"/>
                <a:gd name="T36" fmla="*/ 2193 w 2193"/>
                <a:gd name="T37" fmla="*/ 191 h 692"/>
                <a:gd name="T38" fmla="*/ 2120 w 2193"/>
                <a:gd name="T39" fmla="*/ 24 h 692"/>
                <a:gd name="T40" fmla="*/ 2108 w 2193"/>
                <a:gd name="T41" fmla="*/ 0 h 692"/>
                <a:gd name="T42" fmla="*/ 2030 w 2193"/>
                <a:gd name="T43" fmla="*/ 167 h 692"/>
                <a:gd name="T44" fmla="*/ 2007 w 2193"/>
                <a:gd name="T45" fmla="*/ 200 h 692"/>
                <a:gd name="T46" fmla="*/ 1886 w 2193"/>
                <a:gd name="T47" fmla="*/ 180 h 692"/>
                <a:gd name="T48" fmla="*/ 1691 w 2193"/>
                <a:gd name="T49" fmla="*/ 82 h 692"/>
                <a:gd name="T50" fmla="*/ 1681 w 2193"/>
                <a:gd name="T51" fmla="*/ 76 h 692"/>
                <a:gd name="T52" fmla="*/ 1455 w 2193"/>
                <a:gd name="T53" fmla="*/ 75 h 692"/>
                <a:gd name="T54" fmla="*/ 1320 w 2193"/>
                <a:gd name="T55" fmla="*/ 226 h 692"/>
                <a:gd name="T56" fmla="*/ 1200 w 2193"/>
                <a:gd name="T57" fmla="*/ 377 h 692"/>
                <a:gd name="T58" fmla="*/ 1110 w 2193"/>
                <a:gd name="T59" fmla="*/ 447 h 692"/>
                <a:gd name="T60" fmla="*/ 1018 w 2193"/>
                <a:gd name="T61" fmla="*/ 376 h 692"/>
                <a:gd name="T62" fmla="*/ 923 w 2193"/>
                <a:gd name="T63" fmla="*/ 291 h 692"/>
                <a:gd name="T64" fmla="*/ 704 w 2193"/>
                <a:gd name="T65" fmla="*/ 211 h 692"/>
                <a:gd name="T66" fmla="*/ 511 w 2193"/>
                <a:gd name="T67" fmla="*/ 396 h 692"/>
                <a:gd name="T68" fmla="*/ 448 w 2193"/>
                <a:gd name="T69" fmla="*/ 490 h 692"/>
                <a:gd name="T70" fmla="*/ 423 w 2193"/>
                <a:gd name="T71" fmla="*/ 513 h 692"/>
                <a:gd name="T72" fmla="*/ 416 w 2193"/>
                <a:gd name="T73" fmla="*/ 508 h 692"/>
                <a:gd name="T74" fmla="*/ 277 w 2193"/>
                <a:gd name="T75" fmla="*/ 417 h 692"/>
                <a:gd name="T76" fmla="*/ 8 w 2193"/>
                <a:gd name="T77" fmla="*/ 340 h 692"/>
                <a:gd name="T78" fmla="*/ 0 w 2193"/>
                <a:gd name="T79" fmla="*/ 50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3" h="692">
                  <a:moveTo>
                    <a:pt x="0" y="503"/>
                  </a:moveTo>
                  <a:cubicBezTo>
                    <a:pt x="68" y="505"/>
                    <a:pt x="134" y="524"/>
                    <a:pt x="198" y="560"/>
                  </a:cubicBezTo>
                  <a:cubicBezTo>
                    <a:pt x="257" y="592"/>
                    <a:pt x="293" y="619"/>
                    <a:pt x="319" y="638"/>
                  </a:cubicBezTo>
                  <a:cubicBezTo>
                    <a:pt x="356" y="666"/>
                    <a:pt x="391" y="692"/>
                    <a:pt x="442" y="684"/>
                  </a:cubicBezTo>
                  <a:cubicBezTo>
                    <a:pt x="485" y="678"/>
                    <a:pt x="516" y="649"/>
                    <a:pt x="558" y="610"/>
                  </a:cubicBezTo>
                  <a:cubicBezTo>
                    <a:pt x="598" y="573"/>
                    <a:pt x="626" y="524"/>
                    <a:pt x="653" y="476"/>
                  </a:cubicBezTo>
                  <a:cubicBezTo>
                    <a:pt x="677" y="434"/>
                    <a:pt x="710" y="376"/>
                    <a:pt x="733" y="372"/>
                  </a:cubicBezTo>
                  <a:cubicBezTo>
                    <a:pt x="737" y="371"/>
                    <a:pt x="762" y="369"/>
                    <a:pt x="819" y="417"/>
                  </a:cubicBezTo>
                  <a:cubicBezTo>
                    <a:pt x="853" y="445"/>
                    <a:pt x="882" y="472"/>
                    <a:pt x="908" y="495"/>
                  </a:cubicBezTo>
                  <a:cubicBezTo>
                    <a:pt x="972" y="555"/>
                    <a:pt x="1023" y="602"/>
                    <a:pt x="1092" y="610"/>
                  </a:cubicBezTo>
                  <a:cubicBezTo>
                    <a:pt x="1110" y="612"/>
                    <a:pt x="1128" y="610"/>
                    <a:pt x="1145" y="607"/>
                  </a:cubicBezTo>
                  <a:cubicBezTo>
                    <a:pt x="1209" y="593"/>
                    <a:pt x="1265" y="544"/>
                    <a:pt x="1317" y="491"/>
                  </a:cubicBezTo>
                  <a:cubicBezTo>
                    <a:pt x="1373" y="432"/>
                    <a:pt x="1415" y="373"/>
                    <a:pt x="1452" y="321"/>
                  </a:cubicBezTo>
                  <a:cubicBezTo>
                    <a:pt x="1547" y="188"/>
                    <a:pt x="1557" y="193"/>
                    <a:pt x="1602" y="218"/>
                  </a:cubicBezTo>
                  <a:cubicBezTo>
                    <a:pt x="1611" y="224"/>
                    <a:pt x="1611" y="224"/>
                    <a:pt x="1611" y="224"/>
                  </a:cubicBezTo>
                  <a:cubicBezTo>
                    <a:pt x="1744" y="298"/>
                    <a:pt x="1906" y="389"/>
                    <a:pt x="2035" y="362"/>
                  </a:cubicBezTo>
                  <a:cubicBezTo>
                    <a:pt x="2046" y="359"/>
                    <a:pt x="2058" y="356"/>
                    <a:pt x="2068" y="352"/>
                  </a:cubicBezTo>
                  <a:cubicBezTo>
                    <a:pt x="2108" y="336"/>
                    <a:pt x="2161" y="299"/>
                    <a:pt x="2186" y="214"/>
                  </a:cubicBezTo>
                  <a:cubicBezTo>
                    <a:pt x="2188" y="206"/>
                    <a:pt x="2191" y="199"/>
                    <a:pt x="2193" y="191"/>
                  </a:cubicBezTo>
                  <a:cubicBezTo>
                    <a:pt x="2171" y="135"/>
                    <a:pt x="2146" y="79"/>
                    <a:pt x="2120" y="24"/>
                  </a:cubicBezTo>
                  <a:cubicBezTo>
                    <a:pt x="2116" y="16"/>
                    <a:pt x="2112" y="8"/>
                    <a:pt x="2108" y="0"/>
                  </a:cubicBezTo>
                  <a:cubicBezTo>
                    <a:pt x="2076" y="47"/>
                    <a:pt x="2049" y="103"/>
                    <a:pt x="2030" y="167"/>
                  </a:cubicBezTo>
                  <a:cubicBezTo>
                    <a:pt x="2022" y="195"/>
                    <a:pt x="2011" y="199"/>
                    <a:pt x="2007" y="200"/>
                  </a:cubicBezTo>
                  <a:cubicBezTo>
                    <a:pt x="1997" y="205"/>
                    <a:pt x="1965" y="211"/>
                    <a:pt x="1886" y="180"/>
                  </a:cubicBezTo>
                  <a:cubicBezTo>
                    <a:pt x="1822" y="155"/>
                    <a:pt x="1752" y="116"/>
                    <a:pt x="1691" y="82"/>
                  </a:cubicBezTo>
                  <a:cubicBezTo>
                    <a:pt x="1681" y="76"/>
                    <a:pt x="1681" y="76"/>
                    <a:pt x="1681" y="76"/>
                  </a:cubicBezTo>
                  <a:cubicBezTo>
                    <a:pt x="1599" y="30"/>
                    <a:pt x="1523" y="30"/>
                    <a:pt x="1455" y="75"/>
                  </a:cubicBezTo>
                  <a:cubicBezTo>
                    <a:pt x="1404" y="109"/>
                    <a:pt x="1365" y="163"/>
                    <a:pt x="1320" y="226"/>
                  </a:cubicBezTo>
                  <a:cubicBezTo>
                    <a:pt x="1286" y="274"/>
                    <a:pt x="1248" y="328"/>
                    <a:pt x="1200" y="377"/>
                  </a:cubicBezTo>
                  <a:cubicBezTo>
                    <a:pt x="1130" y="449"/>
                    <a:pt x="1110" y="447"/>
                    <a:pt x="1110" y="447"/>
                  </a:cubicBezTo>
                  <a:cubicBezTo>
                    <a:pt x="1094" y="446"/>
                    <a:pt x="1052" y="407"/>
                    <a:pt x="1018" y="376"/>
                  </a:cubicBezTo>
                  <a:cubicBezTo>
                    <a:pt x="991" y="351"/>
                    <a:pt x="961" y="322"/>
                    <a:pt x="923" y="291"/>
                  </a:cubicBezTo>
                  <a:cubicBezTo>
                    <a:pt x="844" y="225"/>
                    <a:pt x="772" y="199"/>
                    <a:pt x="704" y="211"/>
                  </a:cubicBezTo>
                  <a:cubicBezTo>
                    <a:pt x="605" y="229"/>
                    <a:pt x="556" y="318"/>
                    <a:pt x="511" y="396"/>
                  </a:cubicBezTo>
                  <a:cubicBezTo>
                    <a:pt x="490" y="432"/>
                    <a:pt x="469" y="470"/>
                    <a:pt x="448" y="490"/>
                  </a:cubicBezTo>
                  <a:cubicBezTo>
                    <a:pt x="441" y="496"/>
                    <a:pt x="431" y="505"/>
                    <a:pt x="423" y="513"/>
                  </a:cubicBezTo>
                  <a:cubicBezTo>
                    <a:pt x="420" y="511"/>
                    <a:pt x="418" y="509"/>
                    <a:pt x="416" y="508"/>
                  </a:cubicBezTo>
                  <a:cubicBezTo>
                    <a:pt x="388" y="487"/>
                    <a:pt x="346" y="455"/>
                    <a:pt x="277" y="417"/>
                  </a:cubicBezTo>
                  <a:cubicBezTo>
                    <a:pt x="191" y="369"/>
                    <a:pt x="101" y="344"/>
                    <a:pt x="8" y="340"/>
                  </a:cubicBezTo>
                  <a:cubicBezTo>
                    <a:pt x="4" y="395"/>
                    <a:pt x="1" y="449"/>
                    <a:pt x="0" y="503"/>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76" name="Freeform 117"/>
            <p:cNvSpPr>
              <a:spLocks/>
            </p:cNvSpPr>
            <p:nvPr/>
          </p:nvSpPr>
          <p:spPr bwMode="auto">
            <a:xfrm>
              <a:off x="4328317" y="5562243"/>
              <a:ext cx="1091480" cy="377241"/>
            </a:xfrm>
            <a:custGeom>
              <a:avLst/>
              <a:gdLst>
                <a:gd name="T0" fmla="*/ 14 w 2273"/>
                <a:gd name="T1" fmla="*/ 597 h 786"/>
                <a:gd name="T2" fmla="*/ 218 w 2273"/>
                <a:gd name="T3" fmla="*/ 653 h 786"/>
                <a:gd name="T4" fmla="*/ 339 w 2273"/>
                <a:gd name="T5" fmla="*/ 732 h 786"/>
                <a:gd name="T6" fmla="*/ 462 w 2273"/>
                <a:gd name="T7" fmla="*/ 778 h 786"/>
                <a:gd name="T8" fmla="*/ 578 w 2273"/>
                <a:gd name="T9" fmla="*/ 703 h 786"/>
                <a:gd name="T10" fmla="*/ 673 w 2273"/>
                <a:gd name="T11" fmla="*/ 569 h 786"/>
                <a:gd name="T12" fmla="*/ 752 w 2273"/>
                <a:gd name="T13" fmla="*/ 465 h 786"/>
                <a:gd name="T14" fmla="*/ 753 w 2273"/>
                <a:gd name="T15" fmla="*/ 465 h 786"/>
                <a:gd name="T16" fmla="*/ 839 w 2273"/>
                <a:gd name="T17" fmla="*/ 510 h 786"/>
                <a:gd name="T18" fmla="*/ 927 w 2273"/>
                <a:gd name="T19" fmla="*/ 589 h 786"/>
                <a:gd name="T20" fmla="*/ 1112 w 2273"/>
                <a:gd name="T21" fmla="*/ 703 h 786"/>
                <a:gd name="T22" fmla="*/ 1165 w 2273"/>
                <a:gd name="T23" fmla="*/ 700 h 786"/>
                <a:gd name="T24" fmla="*/ 1337 w 2273"/>
                <a:gd name="T25" fmla="*/ 584 h 786"/>
                <a:gd name="T26" fmla="*/ 1472 w 2273"/>
                <a:gd name="T27" fmla="*/ 415 h 786"/>
                <a:gd name="T28" fmla="*/ 1621 w 2273"/>
                <a:gd name="T29" fmla="*/ 312 h 786"/>
                <a:gd name="T30" fmla="*/ 1631 w 2273"/>
                <a:gd name="T31" fmla="*/ 317 h 786"/>
                <a:gd name="T32" fmla="*/ 2055 w 2273"/>
                <a:gd name="T33" fmla="*/ 455 h 786"/>
                <a:gd name="T34" fmla="*/ 2088 w 2273"/>
                <a:gd name="T35" fmla="*/ 445 h 786"/>
                <a:gd name="T36" fmla="*/ 2206 w 2273"/>
                <a:gd name="T37" fmla="*/ 307 h 786"/>
                <a:gd name="T38" fmla="*/ 2273 w 2273"/>
                <a:gd name="T39" fmla="*/ 173 h 786"/>
                <a:gd name="T40" fmla="*/ 2262 w 2273"/>
                <a:gd name="T41" fmla="*/ 135 h 786"/>
                <a:gd name="T42" fmla="*/ 2217 w 2273"/>
                <a:gd name="T43" fmla="*/ 0 h 786"/>
                <a:gd name="T44" fmla="*/ 2050 w 2273"/>
                <a:gd name="T45" fmla="*/ 260 h 786"/>
                <a:gd name="T46" fmla="*/ 2027 w 2273"/>
                <a:gd name="T47" fmla="*/ 294 h 786"/>
                <a:gd name="T48" fmla="*/ 1905 w 2273"/>
                <a:gd name="T49" fmla="*/ 273 h 786"/>
                <a:gd name="T50" fmla="*/ 1711 w 2273"/>
                <a:gd name="T51" fmla="*/ 175 h 786"/>
                <a:gd name="T52" fmla="*/ 1701 w 2273"/>
                <a:gd name="T53" fmla="*/ 170 h 786"/>
                <a:gd name="T54" fmla="*/ 1475 w 2273"/>
                <a:gd name="T55" fmla="*/ 169 h 786"/>
                <a:gd name="T56" fmla="*/ 1340 w 2273"/>
                <a:gd name="T57" fmla="*/ 320 h 786"/>
                <a:gd name="T58" fmla="*/ 1219 w 2273"/>
                <a:gd name="T59" fmla="*/ 471 h 786"/>
                <a:gd name="T60" fmla="*/ 1129 w 2273"/>
                <a:gd name="T61" fmla="*/ 541 h 786"/>
                <a:gd name="T62" fmla="*/ 1038 w 2273"/>
                <a:gd name="T63" fmla="*/ 469 h 786"/>
                <a:gd name="T64" fmla="*/ 943 w 2273"/>
                <a:gd name="T65" fmla="*/ 385 h 786"/>
                <a:gd name="T66" fmla="*/ 724 w 2273"/>
                <a:gd name="T67" fmla="*/ 305 h 786"/>
                <a:gd name="T68" fmla="*/ 531 w 2273"/>
                <a:gd name="T69" fmla="*/ 489 h 786"/>
                <a:gd name="T70" fmla="*/ 468 w 2273"/>
                <a:gd name="T71" fmla="*/ 584 h 786"/>
                <a:gd name="T72" fmla="*/ 443 w 2273"/>
                <a:gd name="T73" fmla="*/ 606 h 786"/>
                <a:gd name="T74" fmla="*/ 436 w 2273"/>
                <a:gd name="T75" fmla="*/ 601 h 786"/>
                <a:gd name="T76" fmla="*/ 297 w 2273"/>
                <a:gd name="T77" fmla="*/ 511 h 786"/>
                <a:gd name="T78" fmla="*/ 0 w 2273"/>
                <a:gd name="T79" fmla="*/ 434 h 786"/>
                <a:gd name="T80" fmla="*/ 1 w 2273"/>
                <a:gd name="T81" fmla="*/ 454 h 786"/>
                <a:gd name="T82" fmla="*/ 1 w 2273"/>
                <a:gd name="T83" fmla="*/ 454 h 786"/>
                <a:gd name="T84" fmla="*/ 14 w 2273"/>
                <a:gd name="T85" fmla="*/ 59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3" h="786">
                  <a:moveTo>
                    <a:pt x="14" y="597"/>
                  </a:moveTo>
                  <a:cubicBezTo>
                    <a:pt x="84" y="598"/>
                    <a:pt x="153" y="617"/>
                    <a:pt x="218" y="653"/>
                  </a:cubicBezTo>
                  <a:cubicBezTo>
                    <a:pt x="277" y="686"/>
                    <a:pt x="312" y="712"/>
                    <a:pt x="339" y="732"/>
                  </a:cubicBezTo>
                  <a:cubicBezTo>
                    <a:pt x="376" y="760"/>
                    <a:pt x="411" y="786"/>
                    <a:pt x="462" y="778"/>
                  </a:cubicBezTo>
                  <a:cubicBezTo>
                    <a:pt x="505" y="771"/>
                    <a:pt x="535" y="743"/>
                    <a:pt x="578" y="703"/>
                  </a:cubicBezTo>
                  <a:cubicBezTo>
                    <a:pt x="618" y="666"/>
                    <a:pt x="646" y="617"/>
                    <a:pt x="673" y="569"/>
                  </a:cubicBezTo>
                  <a:cubicBezTo>
                    <a:pt x="697" y="527"/>
                    <a:pt x="729" y="470"/>
                    <a:pt x="752" y="465"/>
                  </a:cubicBezTo>
                  <a:cubicBezTo>
                    <a:pt x="753" y="465"/>
                    <a:pt x="753" y="465"/>
                    <a:pt x="753" y="465"/>
                  </a:cubicBezTo>
                  <a:cubicBezTo>
                    <a:pt x="757" y="464"/>
                    <a:pt x="782" y="463"/>
                    <a:pt x="839" y="510"/>
                  </a:cubicBezTo>
                  <a:cubicBezTo>
                    <a:pt x="873" y="539"/>
                    <a:pt x="902" y="565"/>
                    <a:pt x="927" y="589"/>
                  </a:cubicBezTo>
                  <a:cubicBezTo>
                    <a:pt x="992" y="648"/>
                    <a:pt x="1043" y="696"/>
                    <a:pt x="1112" y="703"/>
                  </a:cubicBezTo>
                  <a:cubicBezTo>
                    <a:pt x="1130" y="705"/>
                    <a:pt x="1148" y="704"/>
                    <a:pt x="1165" y="700"/>
                  </a:cubicBezTo>
                  <a:cubicBezTo>
                    <a:pt x="1229" y="687"/>
                    <a:pt x="1285" y="637"/>
                    <a:pt x="1337" y="584"/>
                  </a:cubicBezTo>
                  <a:cubicBezTo>
                    <a:pt x="1393" y="526"/>
                    <a:pt x="1435" y="467"/>
                    <a:pt x="1472" y="415"/>
                  </a:cubicBezTo>
                  <a:cubicBezTo>
                    <a:pt x="1567" y="282"/>
                    <a:pt x="1577" y="287"/>
                    <a:pt x="1621" y="312"/>
                  </a:cubicBezTo>
                  <a:cubicBezTo>
                    <a:pt x="1631" y="317"/>
                    <a:pt x="1631" y="317"/>
                    <a:pt x="1631" y="317"/>
                  </a:cubicBezTo>
                  <a:cubicBezTo>
                    <a:pt x="1764" y="392"/>
                    <a:pt x="1926" y="482"/>
                    <a:pt x="2055" y="455"/>
                  </a:cubicBezTo>
                  <a:cubicBezTo>
                    <a:pt x="2066" y="453"/>
                    <a:pt x="2077" y="449"/>
                    <a:pt x="2088" y="445"/>
                  </a:cubicBezTo>
                  <a:cubicBezTo>
                    <a:pt x="2128" y="429"/>
                    <a:pt x="2180" y="392"/>
                    <a:pt x="2206" y="307"/>
                  </a:cubicBezTo>
                  <a:cubicBezTo>
                    <a:pt x="2222" y="253"/>
                    <a:pt x="2245" y="207"/>
                    <a:pt x="2273" y="173"/>
                  </a:cubicBezTo>
                  <a:cubicBezTo>
                    <a:pt x="2269" y="160"/>
                    <a:pt x="2266" y="148"/>
                    <a:pt x="2262" y="135"/>
                  </a:cubicBezTo>
                  <a:cubicBezTo>
                    <a:pt x="2249" y="91"/>
                    <a:pt x="2234" y="46"/>
                    <a:pt x="2217" y="0"/>
                  </a:cubicBezTo>
                  <a:cubicBezTo>
                    <a:pt x="2143" y="56"/>
                    <a:pt x="2085" y="145"/>
                    <a:pt x="2050" y="260"/>
                  </a:cubicBezTo>
                  <a:cubicBezTo>
                    <a:pt x="2042" y="288"/>
                    <a:pt x="2031" y="292"/>
                    <a:pt x="2027" y="294"/>
                  </a:cubicBezTo>
                  <a:cubicBezTo>
                    <a:pt x="2017" y="298"/>
                    <a:pt x="1985" y="304"/>
                    <a:pt x="1905" y="273"/>
                  </a:cubicBezTo>
                  <a:cubicBezTo>
                    <a:pt x="1842" y="249"/>
                    <a:pt x="1772" y="210"/>
                    <a:pt x="1711" y="175"/>
                  </a:cubicBezTo>
                  <a:cubicBezTo>
                    <a:pt x="1701" y="170"/>
                    <a:pt x="1701" y="170"/>
                    <a:pt x="1701" y="170"/>
                  </a:cubicBezTo>
                  <a:cubicBezTo>
                    <a:pt x="1619" y="124"/>
                    <a:pt x="1543" y="124"/>
                    <a:pt x="1475" y="169"/>
                  </a:cubicBezTo>
                  <a:cubicBezTo>
                    <a:pt x="1423" y="203"/>
                    <a:pt x="1385" y="257"/>
                    <a:pt x="1340" y="320"/>
                  </a:cubicBezTo>
                  <a:cubicBezTo>
                    <a:pt x="1306" y="367"/>
                    <a:pt x="1267" y="421"/>
                    <a:pt x="1219" y="471"/>
                  </a:cubicBezTo>
                  <a:cubicBezTo>
                    <a:pt x="1150" y="542"/>
                    <a:pt x="1130" y="541"/>
                    <a:pt x="1129" y="541"/>
                  </a:cubicBezTo>
                  <a:cubicBezTo>
                    <a:pt x="1114" y="539"/>
                    <a:pt x="1072" y="500"/>
                    <a:pt x="1038" y="469"/>
                  </a:cubicBezTo>
                  <a:cubicBezTo>
                    <a:pt x="1011" y="444"/>
                    <a:pt x="981" y="416"/>
                    <a:pt x="943" y="385"/>
                  </a:cubicBezTo>
                  <a:cubicBezTo>
                    <a:pt x="863" y="319"/>
                    <a:pt x="792" y="292"/>
                    <a:pt x="724" y="305"/>
                  </a:cubicBezTo>
                  <a:cubicBezTo>
                    <a:pt x="625" y="323"/>
                    <a:pt x="575" y="411"/>
                    <a:pt x="531" y="489"/>
                  </a:cubicBezTo>
                  <a:cubicBezTo>
                    <a:pt x="510" y="526"/>
                    <a:pt x="489" y="564"/>
                    <a:pt x="468" y="584"/>
                  </a:cubicBezTo>
                  <a:cubicBezTo>
                    <a:pt x="461" y="590"/>
                    <a:pt x="451" y="599"/>
                    <a:pt x="443" y="606"/>
                  </a:cubicBezTo>
                  <a:cubicBezTo>
                    <a:pt x="440" y="605"/>
                    <a:pt x="438" y="603"/>
                    <a:pt x="436" y="601"/>
                  </a:cubicBezTo>
                  <a:cubicBezTo>
                    <a:pt x="408" y="580"/>
                    <a:pt x="365" y="549"/>
                    <a:pt x="297" y="511"/>
                  </a:cubicBezTo>
                  <a:cubicBezTo>
                    <a:pt x="203" y="458"/>
                    <a:pt x="102" y="432"/>
                    <a:pt x="0" y="434"/>
                  </a:cubicBezTo>
                  <a:cubicBezTo>
                    <a:pt x="0" y="440"/>
                    <a:pt x="0" y="447"/>
                    <a:pt x="1" y="454"/>
                  </a:cubicBezTo>
                  <a:cubicBezTo>
                    <a:pt x="1" y="454"/>
                    <a:pt x="1" y="454"/>
                    <a:pt x="1" y="454"/>
                  </a:cubicBezTo>
                  <a:cubicBezTo>
                    <a:pt x="4" y="503"/>
                    <a:pt x="8" y="550"/>
                    <a:pt x="14" y="597"/>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77" name="Freeform 118"/>
            <p:cNvSpPr>
              <a:spLocks/>
            </p:cNvSpPr>
            <p:nvPr/>
          </p:nvSpPr>
          <p:spPr bwMode="auto">
            <a:xfrm>
              <a:off x="4473441" y="6014485"/>
              <a:ext cx="955909" cy="253866"/>
            </a:xfrm>
            <a:custGeom>
              <a:avLst/>
              <a:gdLst>
                <a:gd name="T0" fmla="*/ 0 w 1991"/>
                <a:gd name="T1" fmla="*/ 402 h 529"/>
                <a:gd name="T2" fmla="*/ 108 w 1991"/>
                <a:gd name="T3" fmla="*/ 524 h 529"/>
                <a:gd name="T4" fmla="*/ 1938 w 1991"/>
                <a:gd name="T5" fmla="*/ 157 h 529"/>
                <a:gd name="T6" fmla="*/ 1991 w 1991"/>
                <a:gd name="T7" fmla="*/ 0 h 529"/>
                <a:gd name="T8" fmla="*/ 0 w 1991"/>
                <a:gd name="T9" fmla="*/ 402 h 529"/>
              </a:gdLst>
              <a:ahLst/>
              <a:cxnLst>
                <a:cxn ang="0">
                  <a:pos x="T0" y="T1"/>
                </a:cxn>
                <a:cxn ang="0">
                  <a:pos x="T2" y="T3"/>
                </a:cxn>
                <a:cxn ang="0">
                  <a:pos x="T4" y="T5"/>
                </a:cxn>
                <a:cxn ang="0">
                  <a:pos x="T6" y="T7"/>
                </a:cxn>
                <a:cxn ang="0">
                  <a:pos x="T8" y="T9"/>
                </a:cxn>
              </a:cxnLst>
              <a:rect l="0" t="0" r="r" b="b"/>
              <a:pathLst>
                <a:path w="1991" h="529">
                  <a:moveTo>
                    <a:pt x="0" y="402"/>
                  </a:moveTo>
                  <a:cubicBezTo>
                    <a:pt x="34" y="446"/>
                    <a:pt x="70" y="487"/>
                    <a:pt x="108" y="524"/>
                  </a:cubicBezTo>
                  <a:cubicBezTo>
                    <a:pt x="857" y="529"/>
                    <a:pt x="1490" y="345"/>
                    <a:pt x="1938" y="157"/>
                  </a:cubicBezTo>
                  <a:cubicBezTo>
                    <a:pt x="1959" y="107"/>
                    <a:pt x="1976" y="55"/>
                    <a:pt x="1991" y="0"/>
                  </a:cubicBezTo>
                  <a:cubicBezTo>
                    <a:pt x="1288" y="305"/>
                    <a:pt x="542" y="390"/>
                    <a:pt x="0" y="402"/>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78" name="Freeform 119"/>
            <p:cNvSpPr>
              <a:spLocks/>
            </p:cNvSpPr>
            <p:nvPr/>
          </p:nvSpPr>
          <p:spPr bwMode="auto">
            <a:xfrm>
              <a:off x="4410432" y="5889077"/>
              <a:ext cx="1037617" cy="286590"/>
            </a:xfrm>
            <a:custGeom>
              <a:avLst/>
              <a:gdLst>
                <a:gd name="T0" fmla="*/ 0 w 2161"/>
                <a:gd name="T1" fmla="*/ 453 h 597"/>
                <a:gd name="T2" fmla="*/ 67 w 2161"/>
                <a:gd name="T3" fmla="*/ 572 h 597"/>
                <a:gd name="T4" fmla="*/ 2146 w 2161"/>
                <a:gd name="T5" fmla="*/ 142 h 597"/>
                <a:gd name="T6" fmla="*/ 2161 w 2161"/>
                <a:gd name="T7" fmla="*/ 0 h 597"/>
                <a:gd name="T8" fmla="*/ 0 w 2161"/>
                <a:gd name="T9" fmla="*/ 453 h 597"/>
              </a:gdLst>
              <a:ahLst/>
              <a:cxnLst>
                <a:cxn ang="0">
                  <a:pos x="T0" y="T1"/>
                </a:cxn>
                <a:cxn ang="0">
                  <a:pos x="T2" y="T3"/>
                </a:cxn>
                <a:cxn ang="0">
                  <a:pos x="T4" y="T5"/>
                </a:cxn>
                <a:cxn ang="0">
                  <a:pos x="T6" y="T7"/>
                </a:cxn>
                <a:cxn ang="0">
                  <a:pos x="T8" y="T9"/>
                </a:cxn>
              </a:cxnLst>
              <a:rect l="0" t="0" r="r" b="b"/>
              <a:pathLst>
                <a:path w="2161" h="597">
                  <a:moveTo>
                    <a:pt x="0" y="453"/>
                  </a:moveTo>
                  <a:cubicBezTo>
                    <a:pt x="21" y="495"/>
                    <a:pt x="43" y="535"/>
                    <a:pt x="67" y="572"/>
                  </a:cubicBezTo>
                  <a:cubicBezTo>
                    <a:pt x="949" y="597"/>
                    <a:pt x="1677" y="357"/>
                    <a:pt x="2146" y="142"/>
                  </a:cubicBezTo>
                  <a:cubicBezTo>
                    <a:pt x="2154" y="96"/>
                    <a:pt x="2159" y="48"/>
                    <a:pt x="2161" y="0"/>
                  </a:cubicBezTo>
                  <a:cubicBezTo>
                    <a:pt x="1401" y="358"/>
                    <a:pt x="574" y="445"/>
                    <a:pt x="0" y="453"/>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79" name="Freeform 120"/>
            <p:cNvSpPr>
              <a:spLocks/>
            </p:cNvSpPr>
            <p:nvPr/>
          </p:nvSpPr>
          <p:spPr bwMode="auto">
            <a:xfrm>
              <a:off x="4351488" y="5218335"/>
              <a:ext cx="888631" cy="229068"/>
            </a:xfrm>
            <a:custGeom>
              <a:avLst/>
              <a:gdLst>
                <a:gd name="T0" fmla="*/ 0 w 1851"/>
                <a:gd name="T1" fmla="*/ 474 h 477"/>
                <a:gd name="T2" fmla="*/ 885 w 1851"/>
                <a:gd name="T3" fmla="*/ 395 h 477"/>
                <a:gd name="T4" fmla="*/ 1851 w 1851"/>
                <a:gd name="T5" fmla="*/ 104 h 477"/>
                <a:gd name="T6" fmla="*/ 1776 w 1851"/>
                <a:gd name="T7" fmla="*/ 0 h 477"/>
                <a:gd name="T8" fmla="*/ 799 w 1851"/>
                <a:gd name="T9" fmla="*/ 268 h 477"/>
                <a:gd name="T10" fmla="*/ 28 w 1851"/>
                <a:gd name="T11" fmla="*/ 348 h 477"/>
                <a:gd name="T12" fmla="*/ 0 w 1851"/>
                <a:gd name="T13" fmla="*/ 474 h 477"/>
              </a:gdLst>
              <a:ahLst/>
              <a:cxnLst>
                <a:cxn ang="0">
                  <a:pos x="T0" y="T1"/>
                </a:cxn>
                <a:cxn ang="0">
                  <a:pos x="T2" y="T3"/>
                </a:cxn>
                <a:cxn ang="0">
                  <a:pos x="T4" y="T5"/>
                </a:cxn>
                <a:cxn ang="0">
                  <a:pos x="T6" y="T7"/>
                </a:cxn>
                <a:cxn ang="0">
                  <a:pos x="T8" y="T9"/>
                </a:cxn>
                <a:cxn ang="0">
                  <a:pos x="T10" y="T11"/>
                </a:cxn>
                <a:cxn ang="0">
                  <a:pos x="T12" y="T13"/>
                </a:cxn>
              </a:cxnLst>
              <a:rect l="0" t="0" r="r" b="b"/>
              <a:pathLst>
                <a:path w="1851" h="477">
                  <a:moveTo>
                    <a:pt x="0" y="474"/>
                  </a:moveTo>
                  <a:cubicBezTo>
                    <a:pt x="318" y="477"/>
                    <a:pt x="614" y="446"/>
                    <a:pt x="885" y="395"/>
                  </a:cubicBezTo>
                  <a:cubicBezTo>
                    <a:pt x="1262" y="324"/>
                    <a:pt x="1589" y="214"/>
                    <a:pt x="1851" y="104"/>
                  </a:cubicBezTo>
                  <a:cubicBezTo>
                    <a:pt x="1827" y="68"/>
                    <a:pt x="1802" y="34"/>
                    <a:pt x="1776" y="0"/>
                  </a:cubicBezTo>
                  <a:cubicBezTo>
                    <a:pt x="1448" y="130"/>
                    <a:pt x="1114" y="214"/>
                    <a:pt x="799" y="268"/>
                  </a:cubicBezTo>
                  <a:cubicBezTo>
                    <a:pt x="522" y="315"/>
                    <a:pt x="260" y="338"/>
                    <a:pt x="28" y="348"/>
                  </a:cubicBezTo>
                  <a:cubicBezTo>
                    <a:pt x="18" y="390"/>
                    <a:pt x="9" y="432"/>
                    <a:pt x="0" y="474"/>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80" name="Freeform 121"/>
            <p:cNvSpPr>
              <a:spLocks/>
            </p:cNvSpPr>
            <p:nvPr/>
          </p:nvSpPr>
          <p:spPr bwMode="auto">
            <a:xfrm>
              <a:off x="4375879" y="5131545"/>
              <a:ext cx="797980" cy="212605"/>
            </a:xfrm>
            <a:custGeom>
              <a:avLst/>
              <a:gdLst>
                <a:gd name="T0" fmla="*/ 0 w 1662"/>
                <a:gd name="T1" fmla="*/ 443 h 443"/>
                <a:gd name="T2" fmla="*/ 705 w 1662"/>
                <a:gd name="T3" fmla="*/ 375 h 443"/>
                <a:gd name="T4" fmla="*/ 1662 w 1662"/>
                <a:gd name="T5" fmla="*/ 101 h 443"/>
                <a:gd name="T6" fmla="*/ 1574 w 1662"/>
                <a:gd name="T7" fmla="*/ 0 h 443"/>
                <a:gd name="T8" fmla="*/ 640 w 1662"/>
                <a:gd name="T9" fmla="*/ 244 h 443"/>
                <a:gd name="T10" fmla="*/ 41 w 1662"/>
                <a:gd name="T11" fmla="*/ 311 h 443"/>
                <a:gd name="T12" fmla="*/ 0 w 1662"/>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1662" h="443">
                  <a:moveTo>
                    <a:pt x="0" y="443"/>
                  </a:moveTo>
                  <a:cubicBezTo>
                    <a:pt x="249" y="439"/>
                    <a:pt x="485" y="413"/>
                    <a:pt x="705" y="375"/>
                  </a:cubicBezTo>
                  <a:cubicBezTo>
                    <a:pt x="1074" y="310"/>
                    <a:pt x="1398" y="207"/>
                    <a:pt x="1662" y="101"/>
                  </a:cubicBezTo>
                  <a:cubicBezTo>
                    <a:pt x="1633" y="66"/>
                    <a:pt x="1604" y="32"/>
                    <a:pt x="1574" y="0"/>
                  </a:cubicBezTo>
                  <a:cubicBezTo>
                    <a:pt x="1260" y="118"/>
                    <a:pt x="941" y="195"/>
                    <a:pt x="640" y="244"/>
                  </a:cubicBezTo>
                  <a:cubicBezTo>
                    <a:pt x="429" y="278"/>
                    <a:pt x="227" y="299"/>
                    <a:pt x="41" y="311"/>
                  </a:cubicBezTo>
                  <a:cubicBezTo>
                    <a:pt x="26" y="354"/>
                    <a:pt x="12" y="398"/>
                    <a:pt x="0" y="443"/>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81" name="Freeform 122"/>
            <p:cNvSpPr>
              <a:spLocks/>
            </p:cNvSpPr>
            <p:nvPr/>
          </p:nvSpPr>
          <p:spPr bwMode="auto">
            <a:xfrm>
              <a:off x="4619379" y="4902477"/>
              <a:ext cx="768304" cy="804280"/>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59" name="Freeform 154"/>
          <p:cNvSpPr>
            <a:spLocks noEditPoints="1"/>
          </p:cNvSpPr>
          <p:nvPr/>
        </p:nvSpPr>
        <p:spPr bwMode="auto">
          <a:xfrm>
            <a:off x="0" y="5464274"/>
            <a:ext cx="9602787" cy="1395142"/>
          </a:xfrm>
          <a:custGeom>
            <a:avLst/>
            <a:gdLst>
              <a:gd name="T0" fmla="*/ 19394 w 20000"/>
              <a:gd name="T1" fmla="*/ 1433 h 2906"/>
              <a:gd name="T2" fmla="*/ 19172 w 20000"/>
              <a:gd name="T3" fmla="*/ 1707 h 2906"/>
              <a:gd name="T4" fmla="*/ 19132 w 20000"/>
              <a:gd name="T5" fmla="*/ 2136 h 2906"/>
              <a:gd name="T6" fmla="*/ 16935 w 20000"/>
              <a:gd name="T7" fmla="*/ 1284 h 2906"/>
              <a:gd name="T8" fmla="*/ 16051 w 20000"/>
              <a:gd name="T9" fmla="*/ 1197 h 2906"/>
              <a:gd name="T10" fmla="*/ 15253 w 20000"/>
              <a:gd name="T11" fmla="*/ 880 h 2906"/>
              <a:gd name="T12" fmla="*/ 14660 w 20000"/>
              <a:gd name="T13" fmla="*/ 1311 h 2906"/>
              <a:gd name="T14" fmla="*/ 14233 w 20000"/>
              <a:gd name="T15" fmla="*/ 1265 h 2906"/>
              <a:gd name="T16" fmla="*/ 14078 w 20000"/>
              <a:gd name="T17" fmla="*/ 1642 h 2906"/>
              <a:gd name="T18" fmla="*/ 12587 w 20000"/>
              <a:gd name="T19" fmla="*/ 1264 h 2906"/>
              <a:gd name="T20" fmla="*/ 12182 w 20000"/>
              <a:gd name="T21" fmla="*/ 1389 h 2906"/>
              <a:gd name="T22" fmla="*/ 11320 w 20000"/>
              <a:gd name="T23" fmla="*/ 191 h 2906"/>
              <a:gd name="T24" fmla="*/ 10086 w 20000"/>
              <a:gd name="T25" fmla="*/ 759 h 2906"/>
              <a:gd name="T26" fmla="*/ 8918 w 20000"/>
              <a:gd name="T27" fmla="*/ 1235 h 2906"/>
              <a:gd name="T28" fmla="*/ 2106 w 20000"/>
              <a:gd name="T29" fmla="*/ 1483 h 2906"/>
              <a:gd name="T30" fmla="*/ 1458 w 20000"/>
              <a:gd name="T31" fmla="*/ 1365 h 2906"/>
              <a:gd name="T32" fmla="*/ 486 w 20000"/>
              <a:gd name="T33" fmla="*/ 1423 h 2906"/>
              <a:gd name="T34" fmla="*/ 0 w 20000"/>
              <a:gd name="T35" fmla="*/ 1690 h 2906"/>
              <a:gd name="T36" fmla="*/ 200 w 20000"/>
              <a:gd name="T37" fmla="*/ 1452 h 2906"/>
              <a:gd name="T38" fmla="*/ 445 w 20000"/>
              <a:gd name="T39" fmla="*/ 1669 h 2906"/>
              <a:gd name="T40" fmla="*/ 763 w 20000"/>
              <a:gd name="T41" fmla="*/ 1546 h 2906"/>
              <a:gd name="T42" fmla="*/ 923 w 20000"/>
              <a:gd name="T43" fmla="*/ 1587 h 2906"/>
              <a:gd name="T44" fmla="*/ 1140 w 20000"/>
              <a:gd name="T45" fmla="*/ 1728 h 2906"/>
              <a:gd name="T46" fmla="*/ 1415 w 20000"/>
              <a:gd name="T47" fmla="*/ 1586 h 2906"/>
              <a:gd name="T48" fmla="*/ 1601 w 20000"/>
              <a:gd name="T49" fmla="*/ 1698 h 2906"/>
              <a:gd name="T50" fmla="*/ 1712 w 20000"/>
              <a:gd name="T51" fmla="*/ 1790 h 2906"/>
              <a:gd name="T52" fmla="*/ 1912 w 20000"/>
              <a:gd name="T53" fmla="*/ 2081 h 2906"/>
              <a:gd name="T54" fmla="*/ 9602 w 20000"/>
              <a:gd name="T55" fmla="*/ 1637 h 2906"/>
              <a:gd name="T56" fmla="*/ 10446 w 20000"/>
              <a:gd name="T57" fmla="*/ 829 h 2906"/>
              <a:gd name="T58" fmla="*/ 10379 w 20000"/>
              <a:gd name="T59" fmla="*/ 1483 h 2906"/>
              <a:gd name="T60" fmla="*/ 10148 w 20000"/>
              <a:gd name="T61" fmla="*/ 1537 h 2906"/>
              <a:gd name="T62" fmla="*/ 9973 w 20000"/>
              <a:gd name="T63" fmla="*/ 1299 h 2906"/>
              <a:gd name="T64" fmla="*/ 10583 w 20000"/>
              <a:gd name="T65" fmla="*/ 1074 h 2906"/>
              <a:gd name="T66" fmla="*/ 10785 w 20000"/>
              <a:gd name="T67" fmla="*/ 1433 h 2906"/>
              <a:gd name="T68" fmla="*/ 11077 w 20000"/>
              <a:gd name="T69" fmla="*/ 841 h 2906"/>
              <a:gd name="T70" fmla="*/ 11358 w 20000"/>
              <a:gd name="T71" fmla="*/ 1119 h 2906"/>
              <a:gd name="T72" fmla="*/ 12195 w 20000"/>
              <a:gd name="T73" fmla="*/ 1542 h 2906"/>
              <a:gd name="T74" fmla="*/ 12356 w 20000"/>
              <a:gd name="T75" fmla="*/ 1664 h 2906"/>
              <a:gd name="T76" fmla="*/ 12447 w 20000"/>
              <a:gd name="T77" fmla="*/ 1454 h 2906"/>
              <a:gd name="T78" fmla="*/ 12613 w 20000"/>
              <a:gd name="T79" fmla="*/ 1506 h 2906"/>
              <a:gd name="T80" fmla="*/ 14451 w 20000"/>
              <a:gd name="T81" fmla="*/ 1184 h 2906"/>
              <a:gd name="T82" fmla="*/ 14450 w 20000"/>
              <a:gd name="T83" fmla="*/ 1302 h 2906"/>
              <a:gd name="T84" fmla="*/ 14585 w 20000"/>
              <a:gd name="T85" fmla="*/ 1427 h 2906"/>
              <a:gd name="T86" fmla="*/ 14723 w 20000"/>
              <a:gd name="T87" fmla="*/ 1320 h 2906"/>
              <a:gd name="T88" fmla="*/ 14658 w 20000"/>
              <a:gd name="T89" fmla="*/ 1544 h 2906"/>
              <a:gd name="T90" fmla="*/ 14907 w 20000"/>
              <a:gd name="T91" fmla="*/ 1356 h 2906"/>
              <a:gd name="T92" fmla="*/ 14952 w 20000"/>
              <a:gd name="T93" fmla="*/ 1469 h 2906"/>
              <a:gd name="T94" fmla="*/ 15055 w 20000"/>
              <a:gd name="T95" fmla="*/ 1383 h 2906"/>
              <a:gd name="T96" fmla="*/ 15327 w 20000"/>
              <a:gd name="T97" fmla="*/ 1196 h 2906"/>
              <a:gd name="T98" fmla="*/ 15271 w 20000"/>
              <a:gd name="T99" fmla="*/ 1203 h 2906"/>
              <a:gd name="T100" fmla="*/ 15460 w 20000"/>
              <a:gd name="T101" fmla="*/ 1414 h 2906"/>
              <a:gd name="T102" fmla="*/ 15691 w 20000"/>
              <a:gd name="T103" fmla="*/ 1617 h 2906"/>
              <a:gd name="T104" fmla="*/ 15931 w 20000"/>
              <a:gd name="T105" fmla="*/ 1412 h 2906"/>
              <a:gd name="T106" fmla="*/ 16099 w 20000"/>
              <a:gd name="T107" fmla="*/ 1608 h 2906"/>
              <a:gd name="T108" fmla="*/ 16450 w 20000"/>
              <a:gd name="T109" fmla="*/ 1463 h 2906"/>
              <a:gd name="T110" fmla="*/ 16576 w 20000"/>
              <a:gd name="T111" fmla="*/ 1709 h 2906"/>
              <a:gd name="T112" fmla="*/ 16711 w 20000"/>
              <a:gd name="T113" fmla="*/ 1547 h 2906"/>
              <a:gd name="T114" fmla="*/ 19859 w 20000"/>
              <a:gd name="T115" fmla="*/ 1925 h 2906"/>
              <a:gd name="T116" fmla="*/ 19246 w 20000"/>
              <a:gd name="T117" fmla="*/ 1790 h 2906"/>
              <a:gd name="T118" fmla="*/ 19580 w 20000"/>
              <a:gd name="T119" fmla="*/ 1701 h 2906"/>
              <a:gd name="T120" fmla="*/ 19386 w 20000"/>
              <a:gd name="T121" fmla="*/ 1938 h 2906"/>
              <a:gd name="T122" fmla="*/ 19205 w 20000"/>
              <a:gd name="T123" fmla="*/ 1988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906">
                <a:moveTo>
                  <a:pt x="19986" y="1472"/>
                </a:moveTo>
                <a:cubicBezTo>
                  <a:pt x="19952" y="1323"/>
                  <a:pt x="19917" y="1231"/>
                  <a:pt x="19915" y="1224"/>
                </a:cubicBezTo>
                <a:cubicBezTo>
                  <a:pt x="19939" y="1310"/>
                  <a:pt x="19954" y="1397"/>
                  <a:pt x="19963" y="1484"/>
                </a:cubicBezTo>
                <a:cubicBezTo>
                  <a:pt x="19965" y="1501"/>
                  <a:pt x="19966" y="1518"/>
                  <a:pt x="19967" y="1534"/>
                </a:cubicBezTo>
                <a:cubicBezTo>
                  <a:pt x="19971" y="1581"/>
                  <a:pt x="19972" y="1627"/>
                  <a:pt x="19972" y="1672"/>
                </a:cubicBezTo>
                <a:cubicBezTo>
                  <a:pt x="19952" y="1687"/>
                  <a:pt x="19932" y="1706"/>
                  <a:pt x="19911" y="1727"/>
                </a:cubicBezTo>
                <a:cubicBezTo>
                  <a:pt x="19882" y="1582"/>
                  <a:pt x="19843" y="1454"/>
                  <a:pt x="19801" y="1344"/>
                </a:cubicBezTo>
                <a:cubicBezTo>
                  <a:pt x="19833" y="1227"/>
                  <a:pt x="19876" y="1123"/>
                  <a:pt x="19935" y="1050"/>
                </a:cubicBezTo>
                <a:cubicBezTo>
                  <a:pt x="19931" y="1054"/>
                  <a:pt x="19857" y="1123"/>
                  <a:pt x="19784" y="1300"/>
                </a:cubicBezTo>
                <a:cubicBezTo>
                  <a:pt x="19681" y="1045"/>
                  <a:pt x="19571" y="903"/>
                  <a:pt x="19568" y="899"/>
                </a:cubicBezTo>
                <a:cubicBezTo>
                  <a:pt x="19655" y="1039"/>
                  <a:pt x="19717" y="1197"/>
                  <a:pt x="19762" y="1356"/>
                </a:cubicBezTo>
                <a:cubicBezTo>
                  <a:pt x="19736" y="1427"/>
                  <a:pt x="19711" y="1512"/>
                  <a:pt x="19691" y="1614"/>
                </a:cubicBezTo>
                <a:cubicBezTo>
                  <a:pt x="19681" y="1620"/>
                  <a:pt x="19671" y="1627"/>
                  <a:pt x="19660" y="1634"/>
                </a:cubicBezTo>
                <a:cubicBezTo>
                  <a:pt x="19651" y="1624"/>
                  <a:pt x="19642" y="1614"/>
                  <a:pt x="19633" y="1605"/>
                </a:cubicBezTo>
                <a:cubicBezTo>
                  <a:pt x="19610" y="1513"/>
                  <a:pt x="19589" y="1459"/>
                  <a:pt x="19589" y="1459"/>
                </a:cubicBezTo>
                <a:cubicBezTo>
                  <a:pt x="19601" y="1502"/>
                  <a:pt x="19610" y="1545"/>
                  <a:pt x="19617" y="1588"/>
                </a:cubicBezTo>
                <a:cubicBezTo>
                  <a:pt x="19566" y="1536"/>
                  <a:pt x="19516" y="1498"/>
                  <a:pt x="19473" y="1470"/>
                </a:cubicBezTo>
                <a:cubicBezTo>
                  <a:pt x="19464" y="1448"/>
                  <a:pt x="19454" y="1427"/>
                  <a:pt x="19445" y="1408"/>
                </a:cubicBezTo>
                <a:cubicBezTo>
                  <a:pt x="19477" y="1257"/>
                  <a:pt x="19526" y="1119"/>
                  <a:pt x="19599" y="1029"/>
                </a:cubicBezTo>
                <a:cubicBezTo>
                  <a:pt x="19596" y="1032"/>
                  <a:pt x="19501" y="1120"/>
                  <a:pt x="19418" y="1356"/>
                </a:cubicBezTo>
                <a:cubicBezTo>
                  <a:pt x="19370" y="1267"/>
                  <a:pt x="19333" y="1219"/>
                  <a:pt x="19333" y="1219"/>
                </a:cubicBezTo>
                <a:cubicBezTo>
                  <a:pt x="19363" y="1268"/>
                  <a:pt x="19390" y="1320"/>
                  <a:pt x="19413" y="1374"/>
                </a:cubicBezTo>
                <a:cubicBezTo>
                  <a:pt x="19407" y="1390"/>
                  <a:pt x="19402" y="1408"/>
                  <a:pt x="19396" y="1425"/>
                </a:cubicBezTo>
                <a:cubicBezTo>
                  <a:pt x="19365" y="1410"/>
                  <a:pt x="19345" y="1403"/>
                  <a:pt x="19344" y="1403"/>
                </a:cubicBezTo>
                <a:cubicBezTo>
                  <a:pt x="19361" y="1412"/>
                  <a:pt x="19378" y="1422"/>
                  <a:pt x="19394" y="1433"/>
                </a:cubicBezTo>
                <a:cubicBezTo>
                  <a:pt x="19382" y="1473"/>
                  <a:pt x="19371" y="1517"/>
                  <a:pt x="19361" y="1564"/>
                </a:cubicBezTo>
                <a:cubicBezTo>
                  <a:pt x="19333" y="1550"/>
                  <a:pt x="19307" y="1538"/>
                  <a:pt x="19282" y="1527"/>
                </a:cubicBezTo>
                <a:cubicBezTo>
                  <a:pt x="19266" y="1473"/>
                  <a:pt x="19254" y="1441"/>
                  <a:pt x="19253" y="1439"/>
                </a:cubicBezTo>
                <a:cubicBezTo>
                  <a:pt x="19261" y="1467"/>
                  <a:pt x="19268" y="1495"/>
                  <a:pt x="19273" y="1523"/>
                </a:cubicBezTo>
                <a:cubicBezTo>
                  <a:pt x="19249" y="1513"/>
                  <a:pt x="19225" y="1504"/>
                  <a:pt x="19204" y="1496"/>
                </a:cubicBezTo>
                <a:cubicBezTo>
                  <a:pt x="19184" y="1489"/>
                  <a:pt x="19165" y="1482"/>
                  <a:pt x="19149" y="1477"/>
                </a:cubicBezTo>
                <a:cubicBezTo>
                  <a:pt x="19148" y="1474"/>
                  <a:pt x="19146" y="1471"/>
                  <a:pt x="19145" y="1467"/>
                </a:cubicBezTo>
                <a:cubicBezTo>
                  <a:pt x="19141" y="1458"/>
                  <a:pt x="19137" y="1449"/>
                  <a:pt x="19133" y="1440"/>
                </a:cubicBezTo>
                <a:cubicBezTo>
                  <a:pt x="19116" y="1401"/>
                  <a:pt x="19099" y="1367"/>
                  <a:pt x="19083" y="1337"/>
                </a:cubicBezTo>
                <a:cubicBezTo>
                  <a:pt x="19081" y="1334"/>
                  <a:pt x="19080" y="1332"/>
                  <a:pt x="19078" y="1329"/>
                </a:cubicBezTo>
                <a:cubicBezTo>
                  <a:pt x="19057" y="1289"/>
                  <a:pt x="19037" y="1257"/>
                  <a:pt x="19023" y="1235"/>
                </a:cubicBezTo>
                <a:cubicBezTo>
                  <a:pt x="19018" y="1229"/>
                  <a:pt x="19014" y="1223"/>
                  <a:pt x="19011" y="1218"/>
                </a:cubicBezTo>
                <a:cubicBezTo>
                  <a:pt x="19003" y="1207"/>
                  <a:pt x="18998" y="1200"/>
                  <a:pt x="18997" y="1199"/>
                </a:cubicBezTo>
                <a:cubicBezTo>
                  <a:pt x="19001" y="1206"/>
                  <a:pt x="19005" y="1213"/>
                  <a:pt x="19010" y="1220"/>
                </a:cubicBezTo>
                <a:cubicBezTo>
                  <a:pt x="19013" y="1226"/>
                  <a:pt x="19016" y="1232"/>
                  <a:pt x="19019" y="1237"/>
                </a:cubicBezTo>
                <a:cubicBezTo>
                  <a:pt x="19037" y="1269"/>
                  <a:pt x="19053" y="1301"/>
                  <a:pt x="19068" y="1334"/>
                </a:cubicBezTo>
                <a:cubicBezTo>
                  <a:pt x="19069" y="1336"/>
                  <a:pt x="19069" y="1337"/>
                  <a:pt x="19070" y="1339"/>
                </a:cubicBezTo>
                <a:cubicBezTo>
                  <a:pt x="19085" y="1373"/>
                  <a:pt x="19099" y="1408"/>
                  <a:pt x="19111" y="1444"/>
                </a:cubicBezTo>
                <a:cubicBezTo>
                  <a:pt x="19113" y="1449"/>
                  <a:pt x="19115" y="1454"/>
                  <a:pt x="19116" y="1459"/>
                </a:cubicBezTo>
                <a:cubicBezTo>
                  <a:pt x="19117" y="1462"/>
                  <a:pt x="19118" y="1465"/>
                  <a:pt x="19119" y="1468"/>
                </a:cubicBezTo>
                <a:cubicBezTo>
                  <a:pt x="19087" y="1459"/>
                  <a:pt x="19068" y="1455"/>
                  <a:pt x="19068" y="1455"/>
                </a:cubicBezTo>
                <a:cubicBezTo>
                  <a:pt x="19086" y="1461"/>
                  <a:pt x="19104" y="1467"/>
                  <a:pt x="19121" y="1474"/>
                </a:cubicBezTo>
                <a:cubicBezTo>
                  <a:pt x="19132" y="1507"/>
                  <a:pt x="19141" y="1540"/>
                  <a:pt x="19150" y="1572"/>
                </a:cubicBezTo>
                <a:cubicBezTo>
                  <a:pt x="19162" y="1619"/>
                  <a:pt x="19172" y="1665"/>
                  <a:pt x="19180" y="1711"/>
                </a:cubicBezTo>
                <a:cubicBezTo>
                  <a:pt x="19177" y="1709"/>
                  <a:pt x="19175" y="1708"/>
                  <a:pt x="19172" y="1707"/>
                </a:cubicBezTo>
                <a:cubicBezTo>
                  <a:pt x="19059" y="1651"/>
                  <a:pt x="18970" y="1631"/>
                  <a:pt x="18964" y="1630"/>
                </a:cubicBezTo>
                <a:cubicBezTo>
                  <a:pt x="19034" y="1654"/>
                  <a:pt x="19098" y="1686"/>
                  <a:pt x="19155" y="1722"/>
                </a:cubicBezTo>
                <a:cubicBezTo>
                  <a:pt x="19165" y="1729"/>
                  <a:pt x="19176" y="1736"/>
                  <a:pt x="19186" y="1744"/>
                </a:cubicBezTo>
                <a:cubicBezTo>
                  <a:pt x="19197" y="1807"/>
                  <a:pt x="19204" y="1868"/>
                  <a:pt x="19209" y="1925"/>
                </a:cubicBezTo>
                <a:cubicBezTo>
                  <a:pt x="19199" y="1925"/>
                  <a:pt x="19189" y="1925"/>
                  <a:pt x="19180" y="1925"/>
                </a:cubicBezTo>
                <a:cubicBezTo>
                  <a:pt x="19133" y="1822"/>
                  <a:pt x="19074" y="1746"/>
                  <a:pt x="19017" y="1693"/>
                </a:cubicBezTo>
                <a:cubicBezTo>
                  <a:pt x="18944" y="1623"/>
                  <a:pt x="18876" y="1590"/>
                  <a:pt x="18846" y="1577"/>
                </a:cubicBezTo>
                <a:cubicBezTo>
                  <a:pt x="18837" y="1573"/>
                  <a:pt x="18832" y="1572"/>
                  <a:pt x="18831" y="1571"/>
                </a:cubicBezTo>
                <a:cubicBezTo>
                  <a:pt x="18836" y="1574"/>
                  <a:pt x="18840" y="1576"/>
                  <a:pt x="18844" y="1579"/>
                </a:cubicBezTo>
                <a:cubicBezTo>
                  <a:pt x="18944" y="1637"/>
                  <a:pt x="19010" y="1729"/>
                  <a:pt x="19054" y="1829"/>
                </a:cubicBezTo>
                <a:cubicBezTo>
                  <a:pt x="19054" y="1830"/>
                  <a:pt x="19055" y="1831"/>
                  <a:pt x="19055" y="1833"/>
                </a:cubicBezTo>
                <a:cubicBezTo>
                  <a:pt x="19055" y="1832"/>
                  <a:pt x="19054" y="1831"/>
                  <a:pt x="19053" y="1830"/>
                </a:cubicBezTo>
                <a:cubicBezTo>
                  <a:pt x="19005" y="1788"/>
                  <a:pt x="18955" y="1753"/>
                  <a:pt x="18906" y="1724"/>
                </a:cubicBezTo>
                <a:cubicBezTo>
                  <a:pt x="18896" y="1719"/>
                  <a:pt x="18887" y="1713"/>
                  <a:pt x="18877" y="1708"/>
                </a:cubicBezTo>
                <a:cubicBezTo>
                  <a:pt x="18839" y="1687"/>
                  <a:pt x="18803" y="1671"/>
                  <a:pt x="18771" y="1657"/>
                </a:cubicBezTo>
                <a:cubicBezTo>
                  <a:pt x="18690" y="1623"/>
                  <a:pt x="18631" y="1610"/>
                  <a:pt x="18628" y="1610"/>
                </a:cubicBezTo>
                <a:cubicBezTo>
                  <a:pt x="18681" y="1628"/>
                  <a:pt x="18730" y="1650"/>
                  <a:pt x="18776" y="1676"/>
                </a:cubicBezTo>
                <a:cubicBezTo>
                  <a:pt x="18816" y="1699"/>
                  <a:pt x="18852" y="1724"/>
                  <a:pt x="18886" y="1751"/>
                </a:cubicBezTo>
                <a:cubicBezTo>
                  <a:pt x="18959" y="1807"/>
                  <a:pt x="19018" y="1871"/>
                  <a:pt x="19067" y="1935"/>
                </a:cubicBezTo>
                <a:cubicBezTo>
                  <a:pt x="19053" y="1937"/>
                  <a:pt x="19045" y="1938"/>
                  <a:pt x="19045" y="1938"/>
                </a:cubicBezTo>
                <a:cubicBezTo>
                  <a:pt x="19054" y="1939"/>
                  <a:pt x="19062" y="1939"/>
                  <a:pt x="19071" y="1940"/>
                </a:cubicBezTo>
                <a:cubicBezTo>
                  <a:pt x="19081" y="1952"/>
                  <a:pt x="19090" y="1965"/>
                  <a:pt x="19098" y="1978"/>
                </a:cubicBezTo>
                <a:cubicBezTo>
                  <a:pt x="19012" y="1975"/>
                  <a:pt x="18946" y="1987"/>
                  <a:pt x="18946" y="1987"/>
                </a:cubicBezTo>
                <a:cubicBezTo>
                  <a:pt x="19009" y="1991"/>
                  <a:pt x="19063" y="1998"/>
                  <a:pt x="19111" y="2008"/>
                </a:cubicBezTo>
                <a:cubicBezTo>
                  <a:pt x="19121" y="2054"/>
                  <a:pt x="19127" y="2097"/>
                  <a:pt x="19132" y="2136"/>
                </a:cubicBezTo>
                <a:cubicBezTo>
                  <a:pt x="19129" y="2135"/>
                  <a:pt x="19126" y="2135"/>
                  <a:pt x="19123" y="2135"/>
                </a:cubicBezTo>
                <a:cubicBezTo>
                  <a:pt x="19076" y="2043"/>
                  <a:pt x="18990" y="1997"/>
                  <a:pt x="18902" y="1975"/>
                </a:cubicBezTo>
                <a:cubicBezTo>
                  <a:pt x="18759" y="1940"/>
                  <a:pt x="18610" y="1967"/>
                  <a:pt x="18610" y="1967"/>
                </a:cubicBezTo>
                <a:cubicBezTo>
                  <a:pt x="18775" y="1977"/>
                  <a:pt x="18883" y="2012"/>
                  <a:pt x="18954" y="2055"/>
                </a:cubicBezTo>
                <a:cubicBezTo>
                  <a:pt x="18991" y="2078"/>
                  <a:pt x="19018" y="2103"/>
                  <a:pt x="19037" y="2128"/>
                </a:cubicBezTo>
                <a:cubicBezTo>
                  <a:pt x="19028" y="2127"/>
                  <a:pt x="19018" y="2126"/>
                  <a:pt x="19009" y="2125"/>
                </a:cubicBezTo>
                <a:cubicBezTo>
                  <a:pt x="18424" y="2077"/>
                  <a:pt x="17790" y="2026"/>
                  <a:pt x="17159" y="1981"/>
                </a:cubicBezTo>
                <a:cubicBezTo>
                  <a:pt x="17260" y="1856"/>
                  <a:pt x="17397" y="1744"/>
                  <a:pt x="17571" y="1722"/>
                </a:cubicBezTo>
                <a:cubicBezTo>
                  <a:pt x="17571" y="1722"/>
                  <a:pt x="17292" y="1707"/>
                  <a:pt x="17036" y="1972"/>
                </a:cubicBezTo>
                <a:cubicBezTo>
                  <a:pt x="17022" y="1971"/>
                  <a:pt x="17009" y="1970"/>
                  <a:pt x="16995" y="1969"/>
                </a:cubicBezTo>
                <a:cubicBezTo>
                  <a:pt x="17034" y="1878"/>
                  <a:pt x="17079" y="1778"/>
                  <a:pt x="17131" y="1677"/>
                </a:cubicBezTo>
                <a:cubicBezTo>
                  <a:pt x="17152" y="1672"/>
                  <a:pt x="17174" y="1667"/>
                  <a:pt x="17196" y="1664"/>
                </a:cubicBezTo>
                <a:cubicBezTo>
                  <a:pt x="17196" y="1664"/>
                  <a:pt x="17174" y="1663"/>
                  <a:pt x="17136" y="1667"/>
                </a:cubicBezTo>
                <a:cubicBezTo>
                  <a:pt x="17265" y="1418"/>
                  <a:pt x="17428" y="1170"/>
                  <a:pt x="17607" y="1067"/>
                </a:cubicBezTo>
                <a:cubicBezTo>
                  <a:pt x="17599" y="1070"/>
                  <a:pt x="17332" y="1177"/>
                  <a:pt x="17042" y="1685"/>
                </a:cubicBezTo>
                <a:cubicBezTo>
                  <a:pt x="17038" y="1686"/>
                  <a:pt x="17033" y="1687"/>
                  <a:pt x="17028" y="1689"/>
                </a:cubicBezTo>
                <a:cubicBezTo>
                  <a:pt x="17066" y="1498"/>
                  <a:pt x="17066" y="1366"/>
                  <a:pt x="17066" y="1363"/>
                </a:cubicBezTo>
                <a:cubicBezTo>
                  <a:pt x="17055" y="1481"/>
                  <a:pt x="17025" y="1595"/>
                  <a:pt x="16987" y="1701"/>
                </a:cubicBezTo>
                <a:cubicBezTo>
                  <a:pt x="16964" y="1709"/>
                  <a:pt x="16939" y="1719"/>
                  <a:pt x="16913" y="1731"/>
                </a:cubicBezTo>
                <a:cubicBezTo>
                  <a:pt x="16930" y="1622"/>
                  <a:pt x="16938" y="1521"/>
                  <a:pt x="16939" y="1432"/>
                </a:cubicBezTo>
                <a:cubicBezTo>
                  <a:pt x="16957" y="1427"/>
                  <a:pt x="16975" y="1424"/>
                  <a:pt x="16994" y="1421"/>
                </a:cubicBezTo>
                <a:cubicBezTo>
                  <a:pt x="16994" y="1421"/>
                  <a:pt x="16974" y="1420"/>
                  <a:pt x="16939" y="1424"/>
                </a:cubicBezTo>
                <a:cubicBezTo>
                  <a:pt x="16939" y="1400"/>
                  <a:pt x="16938" y="1377"/>
                  <a:pt x="16938" y="1355"/>
                </a:cubicBezTo>
                <a:cubicBezTo>
                  <a:pt x="17036" y="1206"/>
                  <a:pt x="17146" y="1078"/>
                  <a:pt x="17262" y="1012"/>
                </a:cubicBezTo>
                <a:cubicBezTo>
                  <a:pt x="17258" y="1013"/>
                  <a:pt x="17120" y="1068"/>
                  <a:pt x="16935" y="1284"/>
                </a:cubicBezTo>
                <a:cubicBezTo>
                  <a:pt x="16923" y="1111"/>
                  <a:pt x="16892" y="1005"/>
                  <a:pt x="16890" y="999"/>
                </a:cubicBezTo>
                <a:cubicBezTo>
                  <a:pt x="16909" y="1101"/>
                  <a:pt x="16915" y="1207"/>
                  <a:pt x="16911" y="1312"/>
                </a:cubicBezTo>
                <a:cubicBezTo>
                  <a:pt x="16877" y="1353"/>
                  <a:pt x="16842" y="1399"/>
                  <a:pt x="16806" y="1451"/>
                </a:cubicBezTo>
                <a:cubicBezTo>
                  <a:pt x="16770" y="1463"/>
                  <a:pt x="16730" y="1478"/>
                  <a:pt x="16687" y="1499"/>
                </a:cubicBezTo>
                <a:cubicBezTo>
                  <a:pt x="16682" y="1490"/>
                  <a:pt x="16677" y="1480"/>
                  <a:pt x="16671" y="1471"/>
                </a:cubicBezTo>
                <a:cubicBezTo>
                  <a:pt x="16672" y="1383"/>
                  <a:pt x="16664" y="1309"/>
                  <a:pt x="16652" y="1249"/>
                </a:cubicBezTo>
                <a:cubicBezTo>
                  <a:pt x="16770" y="1043"/>
                  <a:pt x="16910" y="855"/>
                  <a:pt x="17061" y="768"/>
                </a:cubicBezTo>
                <a:cubicBezTo>
                  <a:pt x="17055" y="771"/>
                  <a:pt x="16866" y="846"/>
                  <a:pt x="16633" y="1168"/>
                </a:cubicBezTo>
                <a:cubicBezTo>
                  <a:pt x="16611" y="1092"/>
                  <a:pt x="16586" y="1053"/>
                  <a:pt x="16585" y="1051"/>
                </a:cubicBezTo>
                <a:cubicBezTo>
                  <a:pt x="16603" y="1091"/>
                  <a:pt x="16615" y="1136"/>
                  <a:pt x="16622" y="1183"/>
                </a:cubicBezTo>
                <a:cubicBezTo>
                  <a:pt x="16575" y="1250"/>
                  <a:pt x="16526" y="1327"/>
                  <a:pt x="16476" y="1416"/>
                </a:cubicBezTo>
                <a:cubicBezTo>
                  <a:pt x="16470" y="1410"/>
                  <a:pt x="16464" y="1405"/>
                  <a:pt x="16459" y="1399"/>
                </a:cubicBezTo>
                <a:cubicBezTo>
                  <a:pt x="16466" y="1338"/>
                  <a:pt x="16469" y="1282"/>
                  <a:pt x="16470" y="1231"/>
                </a:cubicBezTo>
                <a:cubicBezTo>
                  <a:pt x="16499" y="1207"/>
                  <a:pt x="16531" y="1185"/>
                  <a:pt x="16566" y="1166"/>
                </a:cubicBezTo>
                <a:cubicBezTo>
                  <a:pt x="16564" y="1167"/>
                  <a:pt x="16526" y="1180"/>
                  <a:pt x="16470" y="1212"/>
                </a:cubicBezTo>
                <a:cubicBezTo>
                  <a:pt x="16468" y="942"/>
                  <a:pt x="16386" y="811"/>
                  <a:pt x="16383" y="807"/>
                </a:cubicBezTo>
                <a:cubicBezTo>
                  <a:pt x="16436" y="927"/>
                  <a:pt x="16439" y="1084"/>
                  <a:pt x="16418" y="1245"/>
                </a:cubicBezTo>
                <a:cubicBezTo>
                  <a:pt x="16394" y="1261"/>
                  <a:pt x="16369" y="1279"/>
                  <a:pt x="16343" y="1301"/>
                </a:cubicBezTo>
                <a:cubicBezTo>
                  <a:pt x="16331" y="1292"/>
                  <a:pt x="16324" y="1288"/>
                  <a:pt x="16323" y="1287"/>
                </a:cubicBezTo>
                <a:cubicBezTo>
                  <a:pt x="16329" y="1292"/>
                  <a:pt x="16335" y="1298"/>
                  <a:pt x="16341" y="1303"/>
                </a:cubicBezTo>
                <a:cubicBezTo>
                  <a:pt x="16337" y="1307"/>
                  <a:pt x="16332" y="1311"/>
                  <a:pt x="16327" y="1315"/>
                </a:cubicBezTo>
                <a:cubicBezTo>
                  <a:pt x="16260" y="1157"/>
                  <a:pt x="16166" y="1079"/>
                  <a:pt x="16163" y="1076"/>
                </a:cubicBezTo>
                <a:cubicBezTo>
                  <a:pt x="16232" y="1158"/>
                  <a:pt x="16270" y="1254"/>
                  <a:pt x="16287" y="1353"/>
                </a:cubicBezTo>
                <a:cubicBezTo>
                  <a:pt x="16260" y="1379"/>
                  <a:pt x="16233" y="1409"/>
                  <a:pt x="16207" y="1442"/>
                </a:cubicBezTo>
                <a:cubicBezTo>
                  <a:pt x="16152" y="1301"/>
                  <a:pt x="16078" y="1222"/>
                  <a:pt x="16051" y="1197"/>
                </a:cubicBezTo>
                <a:cubicBezTo>
                  <a:pt x="16092" y="884"/>
                  <a:pt x="16170" y="573"/>
                  <a:pt x="16315" y="393"/>
                </a:cubicBezTo>
                <a:cubicBezTo>
                  <a:pt x="16307" y="400"/>
                  <a:pt x="16047" y="643"/>
                  <a:pt x="15938" y="1360"/>
                </a:cubicBezTo>
                <a:cubicBezTo>
                  <a:pt x="15933" y="1363"/>
                  <a:pt x="15929" y="1367"/>
                  <a:pt x="15924" y="1370"/>
                </a:cubicBezTo>
                <a:cubicBezTo>
                  <a:pt x="15882" y="1135"/>
                  <a:pt x="15824" y="982"/>
                  <a:pt x="15822" y="978"/>
                </a:cubicBezTo>
                <a:cubicBezTo>
                  <a:pt x="15862" y="1118"/>
                  <a:pt x="15879" y="1264"/>
                  <a:pt x="15882" y="1403"/>
                </a:cubicBezTo>
                <a:cubicBezTo>
                  <a:pt x="15864" y="1418"/>
                  <a:pt x="15845" y="1435"/>
                  <a:pt x="15826" y="1454"/>
                </a:cubicBezTo>
                <a:cubicBezTo>
                  <a:pt x="15819" y="1451"/>
                  <a:pt x="15811" y="1449"/>
                  <a:pt x="15805" y="1447"/>
                </a:cubicBezTo>
                <a:cubicBezTo>
                  <a:pt x="15777" y="1323"/>
                  <a:pt x="15742" y="1211"/>
                  <a:pt x="15705" y="1113"/>
                </a:cubicBezTo>
                <a:cubicBezTo>
                  <a:pt x="15724" y="1100"/>
                  <a:pt x="15744" y="1088"/>
                  <a:pt x="15765" y="1076"/>
                </a:cubicBezTo>
                <a:cubicBezTo>
                  <a:pt x="15762" y="1077"/>
                  <a:pt x="15739" y="1085"/>
                  <a:pt x="15702" y="1104"/>
                </a:cubicBezTo>
                <a:cubicBezTo>
                  <a:pt x="15692" y="1077"/>
                  <a:pt x="15681" y="1050"/>
                  <a:pt x="15671" y="1025"/>
                </a:cubicBezTo>
                <a:cubicBezTo>
                  <a:pt x="15718" y="809"/>
                  <a:pt x="15788" y="613"/>
                  <a:pt x="15892" y="483"/>
                </a:cubicBezTo>
                <a:cubicBezTo>
                  <a:pt x="15888" y="487"/>
                  <a:pt x="15753" y="612"/>
                  <a:pt x="15635" y="945"/>
                </a:cubicBezTo>
                <a:cubicBezTo>
                  <a:pt x="15543" y="746"/>
                  <a:pt x="15459" y="638"/>
                  <a:pt x="15456" y="634"/>
                </a:cubicBezTo>
                <a:cubicBezTo>
                  <a:pt x="15524" y="744"/>
                  <a:pt x="15578" y="864"/>
                  <a:pt x="15620" y="988"/>
                </a:cubicBezTo>
                <a:cubicBezTo>
                  <a:pt x="15600" y="1050"/>
                  <a:pt x="15580" y="1119"/>
                  <a:pt x="15562" y="1195"/>
                </a:cubicBezTo>
                <a:cubicBezTo>
                  <a:pt x="15524" y="1224"/>
                  <a:pt x="15485" y="1260"/>
                  <a:pt x="15446" y="1303"/>
                </a:cubicBezTo>
                <a:cubicBezTo>
                  <a:pt x="15435" y="1294"/>
                  <a:pt x="15424" y="1286"/>
                  <a:pt x="15414" y="1278"/>
                </a:cubicBezTo>
                <a:cubicBezTo>
                  <a:pt x="15375" y="1176"/>
                  <a:pt x="15333" y="1094"/>
                  <a:pt x="15293" y="1030"/>
                </a:cubicBezTo>
                <a:cubicBezTo>
                  <a:pt x="15305" y="951"/>
                  <a:pt x="15320" y="873"/>
                  <a:pt x="15338" y="797"/>
                </a:cubicBezTo>
                <a:cubicBezTo>
                  <a:pt x="15340" y="794"/>
                  <a:pt x="15343" y="791"/>
                  <a:pt x="15346" y="788"/>
                </a:cubicBezTo>
                <a:cubicBezTo>
                  <a:pt x="15346" y="783"/>
                  <a:pt x="15346" y="783"/>
                  <a:pt x="15346" y="783"/>
                </a:cubicBezTo>
                <a:cubicBezTo>
                  <a:pt x="15344" y="784"/>
                  <a:pt x="15342" y="786"/>
                  <a:pt x="15340" y="788"/>
                </a:cubicBezTo>
                <a:cubicBezTo>
                  <a:pt x="15386" y="590"/>
                  <a:pt x="15454" y="412"/>
                  <a:pt x="15551" y="292"/>
                </a:cubicBezTo>
                <a:cubicBezTo>
                  <a:pt x="15546" y="297"/>
                  <a:pt x="15377" y="453"/>
                  <a:pt x="15253" y="880"/>
                </a:cubicBezTo>
                <a:cubicBezTo>
                  <a:pt x="15242" y="894"/>
                  <a:pt x="15231" y="908"/>
                  <a:pt x="15219" y="924"/>
                </a:cubicBezTo>
                <a:cubicBezTo>
                  <a:pt x="15166" y="859"/>
                  <a:pt x="15128" y="832"/>
                  <a:pt x="15127" y="831"/>
                </a:cubicBezTo>
                <a:cubicBezTo>
                  <a:pt x="15158" y="861"/>
                  <a:pt x="15185" y="897"/>
                  <a:pt x="15210" y="936"/>
                </a:cubicBezTo>
                <a:cubicBezTo>
                  <a:pt x="15191" y="964"/>
                  <a:pt x="15170" y="995"/>
                  <a:pt x="15148" y="1030"/>
                </a:cubicBezTo>
                <a:cubicBezTo>
                  <a:pt x="15129" y="1062"/>
                  <a:pt x="15110" y="1096"/>
                  <a:pt x="15090" y="1135"/>
                </a:cubicBezTo>
                <a:cubicBezTo>
                  <a:pt x="15048" y="1014"/>
                  <a:pt x="15001" y="919"/>
                  <a:pt x="14956" y="846"/>
                </a:cubicBezTo>
                <a:cubicBezTo>
                  <a:pt x="14977" y="820"/>
                  <a:pt x="14999" y="797"/>
                  <a:pt x="15021" y="777"/>
                </a:cubicBezTo>
                <a:cubicBezTo>
                  <a:pt x="15019" y="778"/>
                  <a:pt x="14993" y="795"/>
                  <a:pt x="14951" y="838"/>
                </a:cubicBezTo>
                <a:cubicBezTo>
                  <a:pt x="14864" y="697"/>
                  <a:pt x="14788" y="641"/>
                  <a:pt x="14786" y="639"/>
                </a:cubicBezTo>
                <a:cubicBezTo>
                  <a:pt x="14844" y="698"/>
                  <a:pt x="14892" y="773"/>
                  <a:pt x="14931" y="859"/>
                </a:cubicBezTo>
                <a:cubicBezTo>
                  <a:pt x="14888" y="906"/>
                  <a:pt x="14833" y="976"/>
                  <a:pt x="14776" y="1076"/>
                </a:cubicBezTo>
                <a:cubicBezTo>
                  <a:pt x="14771" y="1085"/>
                  <a:pt x="14766" y="1093"/>
                  <a:pt x="14761" y="1102"/>
                </a:cubicBezTo>
                <a:cubicBezTo>
                  <a:pt x="14755" y="1099"/>
                  <a:pt x="14750" y="1096"/>
                  <a:pt x="14745" y="1093"/>
                </a:cubicBezTo>
                <a:cubicBezTo>
                  <a:pt x="14743" y="1088"/>
                  <a:pt x="14742" y="1082"/>
                  <a:pt x="14740" y="1077"/>
                </a:cubicBezTo>
                <a:cubicBezTo>
                  <a:pt x="14695" y="929"/>
                  <a:pt x="14649" y="845"/>
                  <a:pt x="14647" y="842"/>
                </a:cubicBezTo>
                <a:cubicBezTo>
                  <a:pt x="14679" y="917"/>
                  <a:pt x="14702" y="996"/>
                  <a:pt x="14720" y="1077"/>
                </a:cubicBezTo>
                <a:cubicBezTo>
                  <a:pt x="14720" y="1078"/>
                  <a:pt x="14720" y="1079"/>
                  <a:pt x="14721" y="1080"/>
                </a:cubicBezTo>
                <a:cubicBezTo>
                  <a:pt x="14680" y="1058"/>
                  <a:pt x="14653" y="1049"/>
                  <a:pt x="14651" y="1049"/>
                </a:cubicBezTo>
                <a:cubicBezTo>
                  <a:pt x="14676" y="1063"/>
                  <a:pt x="14701" y="1078"/>
                  <a:pt x="14724" y="1095"/>
                </a:cubicBezTo>
                <a:cubicBezTo>
                  <a:pt x="14728" y="1113"/>
                  <a:pt x="14731" y="1132"/>
                  <a:pt x="14735" y="1151"/>
                </a:cubicBezTo>
                <a:cubicBezTo>
                  <a:pt x="14721" y="1177"/>
                  <a:pt x="14707" y="1206"/>
                  <a:pt x="14693" y="1236"/>
                </a:cubicBezTo>
                <a:cubicBezTo>
                  <a:pt x="14685" y="1253"/>
                  <a:pt x="14678" y="1270"/>
                  <a:pt x="14670" y="1287"/>
                </a:cubicBezTo>
                <a:cubicBezTo>
                  <a:pt x="14605" y="1247"/>
                  <a:pt x="14561" y="1233"/>
                  <a:pt x="14559" y="1232"/>
                </a:cubicBezTo>
                <a:cubicBezTo>
                  <a:pt x="14596" y="1257"/>
                  <a:pt x="14629" y="1283"/>
                  <a:pt x="14660" y="1310"/>
                </a:cubicBezTo>
                <a:cubicBezTo>
                  <a:pt x="14660" y="1311"/>
                  <a:pt x="14660" y="1311"/>
                  <a:pt x="14660" y="1311"/>
                </a:cubicBezTo>
                <a:cubicBezTo>
                  <a:pt x="14656" y="1314"/>
                  <a:pt x="14652" y="1316"/>
                  <a:pt x="14648" y="1318"/>
                </a:cubicBezTo>
                <a:cubicBezTo>
                  <a:pt x="14617" y="1336"/>
                  <a:pt x="14585" y="1358"/>
                  <a:pt x="14551" y="1384"/>
                </a:cubicBezTo>
                <a:cubicBezTo>
                  <a:pt x="14544" y="1376"/>
                  <a:pt x="14537" y="1367"/>
                  <a:pt x="14529" y="1359"/>
                </a:cubicBezTo>
                <a:cubicBezTo>
                  <a:pt x="14526" y="1342"/>
                  <a:pt x="14522" y="1325"/>
                  <a:pt x="14518" y="1309"/>
                </a:cubicBezTo>
                <a:cubicBezTo>
                  <a:pt x="14511" y="1279"/>
                  <a:pt x="14503" y="1252"/>
                  <a:pt x="14494" y="1226"/>
                </a:cubicBezTo>
                <a:cubicBezTo>
                  <a:pt x="14484" y="1196"/>
                  <a:pt x="14474" y="1168"/>
                  <a:pt x="14463" y="1143"/>
                </a:cubicBezTo>
                <a:cubicBezTo>
                  <a:pt x="14472" y="1117"/>
                  <a:pt x="14480" y="1091"/>
                  <a:pt x="14489" y="1066"/>
                </a:cubicBezTo>
                <a:cubicBezTo>
                  <a:pt x="14560" y="865"/>
                  <a:pt x="14652" y="682"/>
                  <a:pt x="14769" y="577"/>
                </a:cubicBezTo>
                <a:cubicBezTo>
                  <a:pt x="14764" y="580"/>
                  <a:pt x="14593" y="694"/>
                  <a:pt x="14430" y="1059"/>
                </a:cubicBezTo>
                <a:cubicBezTo>
                  <a:pt x="14429" y="1061"/>
                  <a:pt x="14428" y="1064"/>
                  <a:pt x="14427" y="1066"/>
                </a:cubicBezTo>
                <a:cubicBezTo>
                  <a:pt x="14426" y="1063"/>
                  <a:pt x="14424" y="1061"/>
                  <a:pt x="14423" y="1058"/>
                </a:cubicBezTo>
                <a:cubicBezTo>
                  <a:pt x="14386" y="992"/>
                  <a:pt x="14356" y="961"/>
                  <a:pt x="14354" y="959"/>
                </a:cubicBezTo>
                <a:cubicBezTo>
                  <a:pt x="14375" y="988"/>
                  <a:pt x="14394" y="1021"/>
                  <a:pt x="14409" y="1056"/>
                </a:cubicBezTo>
                <a:cubicBezTo>
                  <a:pt x="14413" y="1065"/>
                  <a:pt x="14416" y="1074"/>
                  <a:pt x="14420" y="1083"/>
                </a:cubicBezTo>
                <a:cubicBezTo>
                  <a:pt x="14402" y="1123"/>
                  <a:pt x="14385" y="1166"/>
                  <a:pt x="14368" y="1212"/>
                </a:cubicBezTo>
                <a:cubicBezTo>
                  <a:pt x="14360" y="1236"/>
                  <a:pt x="14351" y="1260"/>
                  <a:pt x="14342" y="1286"/>
                </a:cubicBezTo>
                <a:cubicBezTo>
                  <a:pt x="14336" y="1305"/>
                  <a:pt x="14329" y="1325"/>
                  <a:pt x="14323" y="1346"/>
                </a:cubicBezTo>
                <a:cubicBezTo>
                  <a:pt x="14316" y="1341"/>
                  <a:pt x="14309" y="1337"/>
                  <a:pt x="14302" y="1333"/>
                </a:cubicBezTo>
                <a:cubicBezTo>
                  <a:pt x="14301" y="1314"/>
                  <a:pt x="14299" y="1296"/>
                  <a:pt x="14296" y="1278"/>
                </a:cubicBezTo>
                <a:cubicBezTo>
                  <a:pt x="14293" y="1250"/>
                  <a:pt x="14289" y="1224"/>
                  <a:pt x="14285" y="1199"/>
                </a:cubicBezTo>
                <a:cubicBezTo>
                  <a:pt x="14273" y="1134"/>
                  <a:pt x="14259" y="1078"/>
                  <a:pt x="14243" y="1029"/>
                </a:cubicBezTo>
                <a:cubicBezTo>
                  <a:pt x="14184" y="844"/>
                  <a:pt x="14106" y="763"/>
                  <a:pt x="14102" y="759"/>
                </a:cubicBezTo>
                <a:cubicBezTo>
                  <a:pt x="14153" y="830"/>
                  <a:pt x="14186" y="921"/>
                  <a:pt x="14207" y="1021"/>
                </a:cubicBezTo>
                <a:cubicBezTo>
                  <a:pt x="14218" y="1075"/>
                  <a:pt x="14225" y="1131"/>
                  <a:pt x="14229" y="1189"/>
                </a:cubicBezTo>
                <a:cubicBezTo>
                  <a:pt x="14231" y="1214"/>
                  <a:pt x="14232" y="1239"/>
                  <a:pt x="14233" y="1265"/>
                </a:cubicBezTo>
                <a:cubicBezTo>
                  <a:pt x="14233" y="1274"/>
                  <a:pt x="14234" y="1284"/>
                  <a:pt x="14234" y="1293"/>
                </a:cubicBezTo>
                <a:cubicBezTo>
                  <a:pt x="14182" y="1266"/>
                  <a:pt x="14148" y="1252"/>
                  <a:pt x="14144" y="1250"/>
                </a:cubicBezTo>
                <a:cubicBezTo>
                  <a:pt x="14167" y="1262"/>
                  <a:pt x="14189" y="1275"/>
                  <a:pt x="14210" y="1288"/>
                </a:cubicBezTo>
                <a:cubicBezTo>
                  <a:pt x="14218" y="1295"/>
                  <a:pt x="14226" y="1303"/>
                  <a:pt x="14234" y="1310"/>
                </a:cubicBezTo>
                <a:cubicBezTo>
                  <a:pt x="14234" y="1346"/>
                  <a:pt x="14234" y="1382"/>
                  <a:pt x="14233" y="1417"/>
                </a:cubicBezTo>
                <a:cubicBezTo>
                  <a:pt x="14201" y="1346"/>
                  <a:pt x="14163" y="1287"/>
                  <a:pt x="14126" y="1240"/>
                </a:cubicBezTo>
                <a:cubicBezTo>
                  <a:pt x="14095" y="1201"/>
                  <a:pt x="14064" y="1169"/>
                  <a:pt x="14037" y="1145"/>
                </a:cubicBezTo>
                <a:cubicBezTo>
                  <a:pt x="13982" y="1096"/>
                  <a:pt x="13941" y="1075"/>
                  <a:pt x="13939" y="1074"/>
                </a:cubicBezTo>
                <a:cubicBezTo>
                  <a:pt x="13964" y="1093"/>
                  <a:pt x="13987" y="1114"/>
                  <a:pt x="14008" y="1137"/>
                </a:cubicBezTo>
                <a:cubicBezTo>
                  <a:pt x="14033" y="1165"/>
                  <a:pt x="14054" y="1195"/>
                  <a:pt x="14073" y="1226"/>
                </a:cubicBezTo>
                <a:cubicBezTo>
                  <a:pt x="14108" y="1283"/>
                  <a:pt x="14132" y="1346"/>
                  <a:pt x="14150" y="1410"/>
                </a:cubicBezTo>
                <a:cubicBezTo>
                  <a:pt x="14154" y="1426"/>
                  <a:pt x="14158" y="1442"/>
                  <a:pt x="14161" y="1458"/>
                </a:cubicBezTo>
                <a:cubicBezTo>
                  <a:pt x="14122" y="1426"/>
                  <a:pt x="14095" y="1412"/>
                  <a:pt x="14093" y="1411"/>
                </a:cubicBezTo>
                <a:cubicBezTo>
                  <a:pt x="14121" y="1437"/>
                  <a:pt x="14146" y="1464"/>
                  <a:pt x="14168" y="1491"/>
                </a:cubicBezTo>
                <a:cubicBezTo>
                  <a:pt x="14178" y="1546"/>
                  <a:pt x="14183" y="1601"/>
                  <a:pt x="14186" y="1653"/>
                </a:cubicBezTo>
                <a:cubicBezTo>
                  <a:pt x="14186" y="1659"/>
                  <a:pt x="14186" y="1664"/>
                  <a:pt x="14186" y="1670"/>
                </a:cubicBezTo>
                <a:cubicBezTo>
                  <a:pt x="14182" y="1669"/>
                  <a:pt x="14178" y="1669"/>
                  <a:pt x="14173" y="1668"/>
                </a:cubicBezTo>
                <a:cubicBezTo>
                  <a:pt x="14171" y="1662"/>
                  <a:pt x="14169" y="1655"/>
                  <a:pt x="14167" y="1649"/>
                </a:cubicBezTo>
                <a:cubicBezTo>
                  <a:pt x="14128" y="1533"/>
                  <a:pt x="14076" y="1445"/>
                  <a:pt x="14025" y="1379"/>
                </a:cubicBezTo>
                <a:cubicBezTo>
                  <a:pt x="13944" y="1272"/>
                  <a:pt x="13865" y="1224"/>
                  <a:pt x="13845" y="1213"/>
                </a:cubicBezTo>
                <a:cubicBezTo>
                  <a:pt x="13843" y="1212"/>
                  <a:pt x="13841" y="1211"/>
                  <a:pt x="13841" y="1211"/>
                </a:cubicBezTo>
                <a:cubicBezTo>
                  <a:pt x="13843" y="1213"/>
                  <a:pt x="13844" y="1214"/>
                  <a:pt x="13846" y="1216"/>
                </a:cubicBezTo>
                <a:cubicBezTo>
                  <a:pt x="13895" y="1262"/>
                  <a:pt x="13934" y="1311"/>
                  <a:pt x="13966" y="1361"/>
                </a:cubicBezTo>
                <a:cubicBezTo>
                  <a:pt x="14021" y="1448"/>
                  <a:pt x="14054" y="1539"/>
                  <a:pt x="14074" y="1623"/>
                </a:cubicBezTo>
                <a:cubicBezTo>
                  <a:pt x="14075" y="1629"/>
                  <a:pt x="14076" y="1636"/>
                  <a:pt x="14078" y="1642"/>
                </a:cubicBezTo>
                <a:cubicBezTo>
                  <a:pt x="14079" y="1648"/>
                  <a:pt x="14080" y="1655"/>
                  <a:pt x="14081" y="1661"/>
                </a:cubicBezTo>
                <a:cubicBezTo>
                  <a:pt x="14066" y="1660"/>
                  <a:pt x="14057" y="1661"/>
                  <a:pt x="14057" y="1661"/>
                </a:cubicBezTo>
                <a:cubicBezTo>
                  <a:pt x="14065" y="1663"/>
                  <a:pt x="14074" y="1664"/>
                  <a:pt x="14082" y="1666"/>
                </a:cubicBezTo>
                <a:cubicBezTo>
                  <a:pt x="14085" y="1679"/>
                  <a:pt x="14087" y="1691"/>
                  <a:pt x="14088" y="1703"/>
                </a:cubicBezTo>
                <a:cubicBezTo>
                  <a:pt x="13931" y="1508"/>
                  <a:pt x="13575" y="1515"/>
                  <a:pt x="13575" y="1515"/>
                </a:cubicBezTo>
                <a:cubicBezTo>
                  <a:pt x="13814" y="1568"/>
                  <a:pt x="13943" y="1651"/>
                  <a:pt x="14011" y="1733"/>
                </a:cubicBezTo>
                <a:cubicBezTo>
                  <a:pt x="13908" y="1713"/>
                  <a:pt x="13827" y="1715"/>
                  <a:pt x="13827" y="1715"/>
                </a:cubicBezTo>
                <a:cubicBezTo>
                  <a:pt x="13901" y="1731"/>
                  <a:pt x="13965" y="1750"/>
                  <a:pt x="14019" y="1772"/>
                </a:cubicBezTo>
                <a:cubicBezTo>
                  <a:pt x="13659" y="1741"/>
                  <a:pt x="13270" y="1716"/>
                  <a:pt x="12859" y="1703"/>
                </a:cubicBezTo>
                <a:cubicBezTo>
                  <a:pt x="12905" y="1652"/>
                  <a:pt x="12962" y="1605"/>
                  <a:pt x="13027" y="1590"/>
                </a:cubicBezTo>
                <a:cubicBezTo>
                  <a:pt x="13027" y="1590"/>
                  <a:pt x="12906" y="1585"/>
                  <a:pt x="12794" y="1701"/>
                </a:cubicBezTo>
                <a:cubicBezTo>
                  <a:pt x="12782" y="1701"/>
                  <a:pt x="12770" y="1701"/>
                  <a:pt x="12757" y="1700"/>
                </a:cubicBezTo>
                <a:cubicBezTo>
                  <a:pt x="12799" y="1575"/>
                  <a:pt x="12881" y="1418"/>
                  <a:pt x="13035" y="1364"/>
                </a:cubicBezTo>
                <a:cubicBezTo>
                  <a:pt x="13029" y="1365"/>
                  <a:pt x="12848" y="1397"/>
                  <a:pt x="12720" y="1604"/>
                </a:cubicBezTo>
                <a:cubicBezTo>
                  <a:pt x="12713" y="1605"/>
                  <a:pt x="12705" y="1607"/>
                  <a:pt x="12696" y="1609"/>
                </a:cubicBezTo>
                <a:cubicBezTo>
                  <a:pt x="12709" y="1543"/>
                  <a:pt x="12725" y="1470"/>
                  <a:pt x="12745" y="1396"/>
                </a:cubicBezTo>
                <a:cubicBezTo>
                  <a:pt x="12758" y="1389"/>
                  <a:pt x="12771" y="1383"/>
                  <a:pt x="12785" y="1379"/>
                </a:cubicBezTo>
                <a:cubicBezTo>
                  <a:pt x="12783" y="1379"/>
                  <a:pt x="12769" y="1381"/>
                  <a:pt x="12747" y="1389"/>
                </a:cubicBezTo>
                <a:cubicBezTo>
                  <a:pt x="12796" y="1210"/>
                  <a:pt x="12867" y="1027"/>
                  <a:pt x="12969" y="936"/>
                </a:cubicBezTo>
                <a:cubicBezTo>
                  <a:pt x="12964" y="940"/>
                  <a:pt x="12806" y="1045"/>
                  <a:pt x="12689" y="1413"/>
                </a:cubicBezTo>
                <a:cubicBezTo>
                  <a:pt x="12686" y="1414"/>
                  <a:pt x="12683" y="1416"/>
                  <a:pt x="12680" y="1417"/>
                </a:cubicBezTo>
                <a:cubicBezTo>
                  <a:pt x="12678" y="1292"/>
                  <a:pt x="12661" y="1208"/>
                  <a:pt x="12660" y="1202"/>
                </a:cubicBezTo>
                <a:cubicBezTo>
                  <a:pt x="12669" y="1279"/>
                  <a:pt x="12665" y="1357"/>
                  <a:pt x="12655" y="1431"/>
                </a:cubicBezTo>
                <a:cubicBezTo>
                  <a:pt x="12641" y="1439"/>
                  <a:pt x="12627" y="1449"/>
                  <a:pt x="12612" y="1460"/>
                </a:cubicBezTo>
                <a:cubicBezTo>
                  <a:pt x="12608" y="1387"/>
                  <a:pt x="12599" y="1321"/>
                  <a:pt x="12587" y="1264"/>
                </a:cubicBezTo>
                <a:cubicBezTo>
                  <a:pt x="12598" y="1258"/>
                  <a:pt x="12610" y="1253"/>
                  <a:pt x="12622" y="1249"/>
                </a:cubicBezTo>
                <a:cubicBezTo>
                  <a:pt x="12620" y="1249"/>
                  <a:pt x="12607" y="1252"/>
                  <a:pt x="12586" y="1259"/>
                </a:cubicBezTo>
                <a:cubicBezTo>
                  <a:pt x="12583" y="1243"/>
                  <a:pt x="12580" y="1229"/>
                  <a:pt x="12576" y="1214"/>
                </a:cubicBezTo>
                <a:cubicBezTo>
                  <a:pt x="12619" y="1105"/>
                  <a:pt x="12672" y="1008"/>
                  <a:pt x="12738" y="948"/>
                </a:cubicBezTo>
                <a:cubicBezTo>
                  <a:pt x="12733" y="952"/>
                  <a:pt x="12653" y="1007"/>
                  <a:pt x="12564" y="1169"/>
                </a:cubicBezTo>
                <a:cubicBezTo>
                  <a:pt x="12534" y="1061"/>
                  <a:pt x="12500" y="997"/>
                  <a:pt x="12497" y="991"/>
                </a:cubicBezTo>
                <a:cubicBezTo>
                  <a:pt x="12523" y="1055"/>
                  <a:pt x="12541" y="1122"/>
                  <a:pt x="12553" y="1190"/>
                </a:cubicBezTo>
                <a:cubicBezTo>
                  <a:pt x="12537" y="1221"/>
                  <a:pt x="12521" y="1256"/>
                  <a:pt x="12505" y="1294"/>
                </a:cubicBezTo>
                <a:cubicBezTo>
                  <a:pt x="12482" y="1307"/>
                  <a:pt x="12459" y="1322"/>
                  <a:pt x="12434" y="1342"/>
                </a:cubicBezTo>
                <a:cubicBezTo>
                  <a:pt x="12430" y="1336"/>
                  <a:pt x="12425" y="1331"/>
                  <a:pt x="12420" y="1326"/>
                </a:cubicBezTo>
                <a:cubicBezTo>
                  <a:pt x="12408" y="1269"/>
                  <a:pt x="12393" y="1222"/>
                  <a:pt x="12377" y="1185"/>
                </a:cubicBezTo>
                <a:cubicBezTo>
                  <a:pt x="12425" y="1036"/>
                  <a:pt x="12490" y="896"/>
                  <a:pt x="12575" y="819"/>
                </a:cubicBezTo>
                <a:cubicBezTo>
                  <a:pt x="12572" y="821"/>
                  <a:pt x="12460" y="896"/>
                  <a:pt x="12354" y="1136"/>
                </a:cubicBezTo>
                <a:cubicBezTo>
                  <a:pt x="12330" y="1091"/>
                  <a:pt x="12309" y="1069"/>
                  <a:pt x="12307" y="1066"/>
                </a:cubicBezTo>
                <a:cubicBezTo>
                  <a:pt x="12324" y="1090"/>
                  <a:pt x="12338" y="1117"/>
                  <a:pt x="12349" y="1147"/>
                </a:cubicBezTo>
                <a:cubicBezTo>
                  <a:pt x="12328" y="1196"/>
                  <a:pt x="12306" y="1253"/>
                  <a:pt x="12287" y="1317"/>
                </a:cubicBezTo>
                <a:cubicBezTo>
                  <a:pt x="12282" y="1314"/>
                  <a:pt x="12277" y="1311"/>
                  <a:pt x="12273" y="1308"/>
                </a:cubicBezTo>
                <a:cubicBezTo>
                  <a:pt x="12249" y="1047"/>
                  <a:pt x="12147" y="940"/>
                  <a:pt x="12143" y="937"/>
                </a:cubicBezTo>
                <a:cubicBezTo>
                  <a:pt x="12205" y="1022"/>
                  <a:pt x="12226" y="1152"/>
                  <a:pt x="12229" y="1283"/>
                </a:cubicBezTo>
                <a:cubicBezTo>
                  <a:pt x="12195" y="1265"/>
                  <a:pt x="12173" y="1256"/>
                  <a:pt x="12170" y="1255"/>
                </a:cubicBezTo>
                <a:cubicBezTo>
                  <a:pt x="12185" y="1263"/>
                  <a:pt x="12199" y="1271"/>
                  <a:pt x="12213" y="1280"/>
                </a:cubicBezTo>
                <a:cubicBezTo>
                  <a:pt x="12219" y="1284"/>
                  <a:pt x="12224" y="1289"/>
                  <a:pt x="12229" y="1294"/>
                </a:cubicBezTo>
                <a:cubicBezTo>
                  <a:pt x="12229" y="1317"/>
                  <a:pt x="12229" y="1340"/>
                  <a:pt x="12228" y="1363"/>
                </a:cubicBezTo>
                <a:cubicBezTo>
                  <a:pt x="12157" y="1204"/>
                  <a:pt x="12041" y="1143"/>
                  <a:pt x="12038" y="1141"/>
                </a:cubicBezTo>
                <a:cubicBezTo>
                  <a:pt x="12120" y="1203"/>
                  <a:pt x="12162" y="1296"/>
                  <a:pt x="12182" y="1389"/>
                </a:cubicBezTo>
                <a:cubicBezTo>
                  <a:pt x="12156" y="1368"/>
                  <a:pt x="12139" y="1359"/>
                  <a:pt x="12138" y="1359"/>
                </a:cubicBezTo>
                <a:cubicBezTo>
                  <a:pt x="12156" y="1376"/>
                  <a:pt x="12172" y="1393"/>
                  <a:pt x="12186" y="1411"/>
                </a:cubicBezTo>
                <a:cubicBezTo>
                  <a:pt x="12193" y="1450"/>
                  <a:pt x="12197" y="1490"/>
                  <a:pt x="12198" y="1527"/>
                </a:cubicBezTo>
                <a:cubicBezTo>
                  <a:pt x="12195" y="1526"/>
                  <a:pt x="12192" y="1526"/>
                  <a:pt x="12190" y="1525"/>
                </a:cubicBezTo>
                <a:cubicBezTo>
                  <a:pt x="12120" y="1305"/>
                  <a:pt x="11979" y="1232"/>
                  <a:pt x="11974" y="1230"/>
                </a:cubicBezTo>
                <a:cubicBezTo>
                  <a:pt x="11997" y="1251"/>
                  <a:pt x="12017" y="1273"/>
                  <a:pt x="12034" y="1296"/>
                </a:cubicBezTo>
                <a:cubicBezTo>
                  <a:pt x="11976" y="1308"/>
                  <a:pt x="11724" y="1376"/>
                  <a:pt x="11572" y="1704"/>
                </a:cubicBezTo>
                <a:cubicBezTo>
                  <a:pt x="11569" y="1704"/>
                  <a:pt x="11566" y="1705"/>
                  <a:pt x="11563" y="1705"/>
                </a:cubicBezTo>
                <a:cubicBezTo>
                  <a:pt x="11587" y="1457"/>
                  <a:pt x="11675" y="1045"/>
                  <a:pt x="11994" y="874"/>
                </a:cubicBezTo>
                <a:cubicBezTo>
                  <a:pt x="11989" y="875"/>
                  <a:pt x="11657" y="986"/>
                  <a:pt x="11482" y="1413"/>
                </a:cubicBezTo>
                <a:cubicBezTo>
                  <a:pt x="11469" y="1417"/>
                  <a:pt x="11454" y="1421"/>
                  <a:pt x="11438" y="1428"/>
                </a:cubicBezTo>
                <a:cubicBezTo>
                  <a:pt x="11442" y="1302"/>
                  <a:pt x="11450" y="1162"/>
                  <a:pt x="11465" y="1018"/>
                </a:cubicBezTo>
                <a:cubicBezTo>
                  <a:pt x="11487" y="1003"/>
                  <a:pt x="11510" y="988"/>
                  <a:pt x="11534" y="975"/>
                </a:cubicBezTo>
                <a:cubicBezTo>
                  <a:pt x="11533" y="975"/>
                  <a:pt x="11507" y="984"/>
                  <a:pt x="11466" y="1005"/>
                </a:cubicBezTo>
                <a:cubicBezTo>
                  <a:pt x="11504" y="659"/>
                  <a:pt x="11582" y="299"/>
                  <a:pt x="11743" y="100"/>
                </a:cubicBezTo>
                <a:cubicBezTo>
                  <a:pt x="11739" y="104"/>
                  <a:pt x="11475" y="345"/>
                  <a:pt x="11366" y="1067"/>
                </a:cubicBezTo>
                <a:cubicBezTo>
                  <a:pt x="11361" y="1070"/>
                  <a:pt x="11356" y="1074"/>
                  <a:pt x="11351" y="1078"/>
                </a:cubicBezTo>
                <a:cubicBezTo>
                  <a:pt x="11310" y="843"/>
                  <a:pt x="11252" y="690"/>
                  <a:pt x="11250" y="685"/>
                </a:cubicBezTo>
                <a:cubicBezTo>
                  <a:pt x="11289" y="825"/>
                  <a:pt x="11306" y="971"/>
                  <a:pt x="11310" y="1111"/>
                </a:cubicBezTo>
                <a:cubicBezTo>
                  <a:pt x="11286" y="1130"/>
                  <a:pt x="11262" y="1153"/>
                  <a:pt x="11237" y="1178"/>
                </a:cubicBezTo>
                <a:cubicBezTo>
                  <a:pt x="11209" y="1044"/>
                  <a:pt x="11172" y="924"/>
                  <a:pt x="11133" y="821"/>
                </a:cubicBezTo>
                <a:cubicBezTo>
                  <a:pt x="11152" y="807"/>
                  <a:pt x="11172" y="795"/>
                  <a:pt x="11193" y="784"/>
                </a:cubicBezTo>
                <a:cubicBezTo>
                  <a:pt x="11190" y="785"/>
                  <a:pt x="11166" y="793"/>
                  <a:pt x="11130" y="811"/>
                </a:cubicBezTo>
                <a:cubicBezTo>
                  <a:pt x="11119" y="784"/>
                  <a:pt x="11109" y="758"/>
                  <a:pt x="11098" y="733"/>
                </a:cubicBezTo>
                <a:cubicBezTo>
                  <a:pt x="11145" y="516"/>
                  <a:pt x="11216" y="320"/>
                  <a:pt x="11320" y="191"/>
                </a:cubicBezTo>
                <a:cubicBezTo>
                  <a:pt x="11316" y="195"/>
                  <a:pt x="11181" y="319"/>
                  <a:pt x="11063" y="652"/>
                </a:cubicBezTo>
                <a:cubicBezTo>
                  <a:pt x="10971" y="454"/>
                  <a:pt x="10886" y="345"/>
                  <a:pt x="10884" y="342"/>
                </a:cubicBezTo>
                <a:cubicBezTo>
                  <a:pt x="10952" y="452"/>
                  <a:pt x="11006" y="572"/>
                  <a:pt x="11048" y="695"/>
                </a:cubicBezTo>
                <a:cubicBezTo>
                  <a:pt x="11028" y="757"/>
                  <a:pt x="11008" y="826"/>
                  <a:pt x="10989" y="902"/>
                </a:cubicBezTo>
                <a:cubicBezTo>
                  <a:pt x="10952" y="932"/>
                  <a:pt x="10913" y="967"/>
                  <a:pt x="10873" y="1011"/>
                </a:cubicBezTo>
                <a:cubicBezTo>
                  <a:pt x="10863" y="1002"/>
                  <a:pt x="10852" y="993"/>
                  <a:pt x="10842" y="985"/>
                </a:cubicBezTo>
                <a:cubicBezTo>
                  <a:pt x="10803" y="883"/>
                  <a:pt x="10761" y="802"/>
                  <a:pt x="10721" y="738"/>
                </a:cubicBezTo>
                <a:cubicBezTo>
                  <a:pt x="10765" y="447"/>
                  <a:pt x="10843" y="167"/>
                  <a:pt x="10979" y="0"/>
                </a:cubicBezTo>
                <a:cubicBezTo>
                  <a:pt x="10970" y="8"/>
                  <a:pt x="10787" y="180"/>
                  <a:pt x="10663" y="653"/>
                </a:cubicBezTo>
                <a:cubicBezTo>
                  <a:pt x="10602" y="573"/>
                  <a:pt x="10556" y="539"/>
                  <a:pt x="10555" y="538"/>
                </a:cubicBezTo>
                <a:cubicBezTo>
                  <a:pt x="10593" y="577"/>
                  <a:pt x="10627" y="623"/>
                  <a:pt x="10657" y="674"/>
                </a:cubicBezTo>
                <a:cubicBezTo>
                  <a:pt x="10632" y="773"/>
                  <a:pt x="10610" y="884"/>
                  <a:pt x="10592" y="1009"/>
                </a:cubicBezTo>
                <a:cubicBezTo>
                  <a:pt x="10582" y="1005"/>
                  <a:pt x="10573" y="1001"/>
                  <a:pt x="10564" y="997"/>
                </a:cubicBezTo>
                <a:cubicBezTo>
                  <a:pt x="10540" y="901"/>
                  <a:pt x="10511" y="818"/>
                  <a:pt x="10482" y="746"/>
                </a:cubicBezTo>
                <a:cubicBezTo>
                  <a:pt x="10511" y="683"/>
                  <a:pt x="10545" y="627"/>
                  <a:pt x="10583" y="579"/>
                </a:cubicBezTo>
                <a:cubicBezTo>
                  <a:pt x="10580" y="582"/>
                  <a:pt x="10534" y="625"/>
                  <a:pt x="10473" y="725"/>
                </a:cubicBezTo>
                <a:cubicBezTo>
                  <a:pt x="10353" y="448"/>
                  <a:pt x="10213" y="347"/>
                  <a:pt x="10213" y="347"/>
                </a:cubicBezTo>
                <a:cubicBezTo>
                  <a:pt x="10319" y="452"/>
                  <a:pt x="10389" y="612"/>
                  <a:pt x="10436" y="789"/>
                </a:cubicBezTo>
                <a:cubicBezTo>
                  <a:pt x="10414" y="829"/>
                  <a:pt x="10392" y="876"/>
                  <a:pt x="10369" y="931"/>
                </a:cubicBezTo>
                <a:cubicBezTo>
                  <a:pt x="10361" y="929"/>
                  <a:pt x="10357" y="928"/>
                  <a:pt x="10357" y="928"/>
                </a:cubicBezTo>
                <a:cubicBezTo>
                  <a:pt x="10361" y="929"/>
                  <a:pt x="10365" y="931"/>
                  <a:pt x="10369" y="932"/>
                </a:cubicBezTo>
                <a:cubicBezTo>
                  <a:pt x="10367" y="937"/>
                  <a:pt x="10365" y="941"/>
                  <a:pt x="10363" y="946"/>
                </a:cubicBezTo>
                <a:cubicBezTo>
                  <a:pt x="10248" y="832"/>
                  <a:pt x="10138" y="780"/>
                  <a:pt x="10096" y="763"/>
                </a:cubicBezTo>
                <a:cubicBezTo>
                  <a:pt x="10116" y="729"/>
                  <a:pt x="10137" y="698"/>
                  <a:pt x="10160" y="670"/>
                </a:cubicBezTo>
                <a:cubicBezTo>
                  <a:pt x="10158" y="671"/>
                  <a:pt x="10129" y="698"/>
                  <a:pt x="10086" y="759"/>
                </a:cubicBezTo>
                <a:cubicBezTo>
                  <a:pt x="10082" y="757"/>
                  <a:pt x="10079" y="756"/>
                  <a:pt x="10078" y="756"/>
                </a:cubicBezTo>
                <a:cubicBezTo>
                  <a:pt x="10081" y="757"/>
                  <a:pt x="10083" y="759"/>
                  <a:pt x="10085" y="760"/>
                </a:cubicBezTo>
                <a:cubicBezTo>
                  <a:pt x="10035" y="832"/>
                  <a:pt x="9966" y="951"/>
                  <a:pt x="9903" y="1131"/>
                </a:cubicBezTo>
                <a:cubicBezTo>
                  <a:pt x="9811" y="933"/>
                  <a:pt x="9726" y="824"/>
                  <a:pt x="9724" y="821"/>
                </a:cubicBezTo>
                <a:cubicBezTo>
                  <a:pt x="9792" y="930"/>
                  <a:pt x="9845" y="1051"/>
                  <a:pt x="9888" y="1174"/>
                </a:cubicBezTo>
                <a:cubicBezTo>
                  <a:pt x="9871" y="1226"/>
                  <a:pt x="9854" y="1282"/>
                  <a:pt x="9838" y="1344"/>
                </a:cubicBezTo>
                <a:cubicBezTo>
                  <a:pt x="9771" y="1348"/>
                  <a:pt x="9726" y="1356"/>
                  <a:pt x="9726" y="1356"/>
                </a:cubicBezTo>
                <a:cubicBezTo>
                  <a:pt x="9764" y="1358"/>
                  <a:pt x="9799" y="1361"/>
                  <a:pt x="9833" y="1365"/>
                </a:cubicBezTo>
                <a:cubicBezTo>
                  <a:pt x="9832" y="1370"/>
                  <a:pt x="9830" y="1376"/>
                  <a:pt x="9829" y="1381"/>
                </a:cubicBezTo>
                <a:cubicBezTo>
                  <a:pt x="9792" y="1411"/>
                  <a:pt x="9752" y="1446"/>
                  <a:pt x="9713" y="1490"/>
                </a:cubicBezTo>
                <a:cubicBezTo>
                  <a:pt x="9702" y="1481"/>
                  <a:pt x="9692" y="1472"/>
                  <a:pt x="9682" y="1464"/>
                </a:cubicBezTo>
                <a:cubicBezTo>
                  <a:pt x="9643" y="1362"/>
                  <a:pt x="9601" y="1281"/>
                  <a:pt x="9561" y="1216"/>
                </a:cubicBezTo>
                <a:cubicBezTo>
                  <a:pt x="9605" y="926"/>
                  <a:pt x="9683" y="646"/>
                  <a:pt x="9818" y="479"/>
                </a:cubicBezTo>
                <a:cubicBezTo>
                  <a:pt x="9810" y="486"/>
                  <a:pt x="9627" y="658"/>
                  <a:pt x="9503" y="1131"/>
                </a:cubicBezTo>
                <a:cubicBezTo>
                  <a:pt x="9441" y="1052"/>
                  <a:pt x="9396" y="1018"/>
                  <a:pt x="9394" y="1017"/>
                </a:cubicBezTo>
                <a:cubicBezTo>
                  <a:pt x="9433" y="1055"/>
                  <a:pt x="9467" y="1102"/>
                  <a:pt x="9497" y="1153"/>
                </a:cubicBezTo>
                <a:cubicBezTo>
                  <a:pt x="9472" y="1252"/>
                  <a:pt x="9449" y="1363"/>
                  <a:pt x="9432" y="1488"/>
                </a:cubicBezTo>
                <a:cubicBezTo>
                  <a:pt x="9422" y="1483"/>
                  <a:pt x="9413" y="1480"/>
                  <a:pt x="9404" y="1476"/>
                </a:cubicBezTo>
                <a:cubicBezTo>
                  <a:pt x="9281" y="994"/>
                  <a:pt x="9057" y="828"/>
                  <a:pt x="9053" y="826"/>
                </a:cubicBezTo>
                <a:cubicBezTo>
                  <a:pt x="9192" y="965"/>
                  <a:pt x="9271" y="1199"/>
                  <a:pt x="9314" y="1441"/>
                </a:cubicBezTo>
                <a:cubicBezTo>
                  <a:pt x="9245" y="1417"/>
                  <a:pt x="9200" y="1407"/>
                  <a:pt x="9197" y="1407"/>
                </a:cubicBezTo>
                <a:cubicBezTo>
                  <a:pt x="9227" y="1417"/>
                  <a:pt x="9256" y="1428"/>
                  <a:pt x="9284" y="1440"/>
                </a:cubicBezTo>
                <a:cubicBezTo>
                  <a:pt x="9296" y="1447"/>
                  <a:pt x="9307" y="1455"/>
                  <a:pt x="9318" y="1462"/>
                </a:cubicBezTo>
                <a:cubicBezTo>
                  <a:pt x="9325" y="1505"/>
                  <a:pt x="9331" y="1548"/>
                  <a:pt x="9337" y="1590"/>
                </a:cubicBezTo>
                <a:cubicBezTo>
                  <a:pt x="9159" y="1318"/>
                  <a:pt x="8929" y="1238"/>
                  <a:pt x="8918" y="1235"/>
                </a:cubicBezTo>
                <a:cubicBezTo>
                  <a:pt x="9088" y="1327"/>
                  <a:pt x="9194" y="1486"/>
                  <a:pt x="9259" y="1653"/>
                </a:cubicBezTo>
                <a:cubicBezTo>
                  <a:pt x="9204" y="1621"/>
                  <a:pt x="9168" y="1610"/>
                  <a:pt x="9168" y="1610"/>
                </a:cubicBezTo>
                <a:cubicBezTo>
                  <a:pt x="9206" y="1635"/>
                  <a:pt x="9241" y="1663"/>
                  <a:pt x="9273" y="1692"/>
                </a:cubicBezTo>
                <a:cubicBezTo>
                  <a:pt x="9298" y="1763"/>
                  <a:pt x="9317" y="1835"/>
                  <a:pt x="9330" y="1903"/>
                </a:cubicBezTo>
                <a:cubicBezTo>
                  <a:pt x="9324" y="1903"/>
                  <a:pt x="9319" y="1903"/>
                  <a:pt x="9314" y="1903"/>
                </a:cubicBezTo>
                <a:cubicBezTo>
                  <a:pt x="9117" y="1512"/>
                  <a:pt x="8831" y="1420"/>
                  <a:pt x="8827" y="1419"/>
                </a:cubicBezTo>
                <a:cubicBezTo>
                  <a:pt x="9031" y="1555"/>
                  <a:pt x="9142" y="1744"/>
                  <a:pt x="9202" y="1912"/>
                </a:cubicBezTo>
                <a:cubicBezTo>
                  <a:pt x="9183" y="1915"/>
                  <a:pt x="9172" y="1917"/>
                  <a:pt x="9172" y="1917"/>
                </a:cubicBezTo>
                <a:cubicBezTo>
                  <a:pt x="9183" y="1917"/>
                  <a:pt x="9194" y="1918"/>
                  <a:pt x="9204" y="1919"/>
                </a:cubicBezTo>
                <a:cubicBezTo>
                  <a:pt x="9206" y="1923"/>
                  <a:pt x="9207" y="1927"/>
                  <a:pt x="9209" y="1931"/>
                </a:cubicBezTo>
                <a:cubicBezTo>
                  <a:pt x="9201" y="1932"/>
                  <a:pt x="9193" y="1934"/>
                  <a:pt x="9185" y="1935"/>
                </a:cubicBezTo>
                <a:cubicBezTo>
                  <a:pt x="8952" y="1764"/>
                  <a:pt x="8566" y="1835"/>
                  <a:pt x="8566" y="1835"/>
                </a:cubicBezTo>
                <a:cubicBezTo>
                  <a:pt x="8792" y="1848"/>
                  <a:pt x="8945" y="1894"/>
                  <a:pt x="9048" y="1954"/>
                </a:cubicBezTo>
                <a:cubicBezTo>
                  <a:pt x="6810" y="2267"/>
                  <a:pt x="6552" y="2456"/>
                  <a:pt x="4520" y="2285"/>
                </a:cubicBezTo>
                <a:cubicBezTo>
                  <a:pt x="3813" y="2225"/>
                  <a:pt x="3003" y="2158"/>
                  <a:pt x="2199" y="2101"/>
                </a:cubicBezTo>
                <a:cubicBezTo>
                  <a:pt x="2300" y="1976"/>
                  <a:pt x="2437" y="1864"/>
                  <a:pt x="2612" y="1842"/>
                </a:cubicBezTo>
                <a:cubicBezTo>
                  <a:pt x="2612" y="1842"/>
                  <a:pt x="2332" y="1827"/>
                  <a:pt x="2076" y="2092"/>
                </a:cubicBezTo>
                <a:cubicBezTo>
                  <a:pt x="2063" y="2091"/>
                  <a:pt x="2049" y="2090"/>
                  <a:pt x="2035" y="2089"/>
                </a:cubicBezTo>
                <a:cubicBezTo>
                  <a:pt x="2074" y="1998"/>
                  <a:pt x="2120" y="1898"/>
                  <a:pt x="2171" y="1797"/>
                </a:cubicBezTo>
                <a:cubicBezTo>
                  <a:pt x="2192" y="1792"/>
                  <a:pt x="2214" y="1787"/>
                  <a:pt x="2236" y="1784"/>
                </a:cubicBezTo>
                <a:cubicBezTo>
                  <a:pt x="2236" y="1784"/>
                  <a:pt x="2214" y="1783"/>
                  <a:pt x="2176" y="1787"/>
                </a:cubicBezTo>
                <a:cubicBezTo>
                  <a:pt x="2305" y="1538"/>
                  <a:pt x="2469" y="1290"/>
                  <a:pt x="2648" y="1187"/>
                </a:cubicBezTo>
                <a:cubicBezTo>
                  <a:pt x="2640" y="1190"/>
                  <a:pt x="2373" y="1297"/>
                  <a:pt x="2082" y="1805"/>
                </a:cubicBezTo>
                <a:cubicBezTo>
                  <a:pt x="2078" y="1806"/>
                  <a:pt x="2073" y="1807"/>
                  <a:pt x="2069" y="1809"/>
                </a:cubicBezTo>
                <a:cubicBezTo>
                  <a:pt x="2106" y="1618"/>
                  <a:pt x="2106" y="1486"/>
                  <a:pt x="2106" y="1483"/>
                </a:cubicBezTo>
                <a:cubicBezTo>
                  <a:pt x="2095" y="1601"/>
                  <a:pt x="2066" y="1715"/>
                  <a:pt x="2028" y="1821"/>
                </a:cubicBezTo>
                <a:cubicBezTo>
                  <a:pt x="2004" y="1829"/>
                  <a:pt x="1979" y="1839"/>
                  <a:pt x="1954" y="1851"/>
                </a:cubicBezTo>
                <a:cubicBezTo>
                  <a:pt x="1971" y="1742"/>
                  <a:pt x="1978" y="1641"/>
                  <a:pt x="1979" y="1552"/>
                </a:cubicBezTo>
                <a:cubicBezTo>
                  <a:pt x="1997" y="1547"/>
                  <a:pt x="2016" y="1544"/>
                  <a:pt x="2035" y="1541"/>
                </a:cubicBezTo>
                <a:cubicBezTo>
                  <a:pt x="2035" y="1541"/>
                  <a:pt x="2014" y="1540"/>
                  <a:pt x="1979" y="1544"/>
                </a:cubicBezTo>
                <a:cubicBezTo>
                  <a:pt x="1979" y="1520"/>
                  <a:pt x="1979" y="1497"/>
                  <a:pt x="1978" y="1475"/>
                </a:cubicBezTo>
                <a:cubicBezTo>
                  <a:pt x="2077" y="1326"/>
                  <a:pt x="2186" y="1199"/>
                  <a:pt x="2303" y="1132"/>
                </a:cubicBezTo>
                <a:cubicBezTo>
                  <a:pt x="2299" y="1133"/>
                  <a:pt x="2160" y="1188"/>
                  <a:pt x="1975" y="1404"/>
                </a:cubicBezTo>
                <a:cubicBezTo>
                  <a:pt x="1964" y="1231"/>
                  <a:pt x="1932" y="1125"/>
                  <a:pt x="1930" y="1119"/>
                </a:cubicBezTo>
                <a:cubicBezTo>
                  <a:pt x="1950" y="1221"/>
                  <a:pt x="1955" y="1327"/>
                  <a:pt x="1951" y="1432"/>
                </a:cubicBezTo>
                <a:cubicBezTo>
                  <a:pt x="1918" y="1473"/>
                  <a:pt x="1883" y="1519"/>
                  <a:pt x="1847" y="1571"/>
                </a:cubicBezTo>
                <a:cubicBezTo>
                  <a:pt x="1810" y="1583"/>
                  <a:pt x="1770" y="1598"/>
                  <a:pt x="1728" y="1619"/>
                </a:cubicBezTo>
                <a:cubicBezTo>
                  <a:pt x="1722" y="1610"/>
                  <a:pt x="1717" y="1600"/>
                  <a:pt x="1712" y="1591"/>
                </a:cubicBezTo>
                <a:cubicBezTo>
                  <a:pt x="1712" y="1503"/>
                  <a:pt x="1704" y="1429"/>
                  <a:pt x="1693" y="1369"/>
                </a:cubicBezTo>
                <a:cubicBezTo>
                  <a:pt x="1811" y="1163"/>
                  <a:pt x="1951" y="975"/>
                  <a:pt x="2101" y="888"/>
                </a:cubicBezTo>
                <a:cubicBezTo>
                  <a:pt x="2095" y="891"/>
                  <a:pt x="1907" y="966"/>
                  <a:pt x="1673" y="1288"/>
                </a:cubicBezTo>
                <a:cubicBezTo>
                  <a:pt x="1651" y="1212"/>
                  <a:pt x="1627" y="1173"/>
                  <a:pt x="1625" y="1171"/>
                </a:cubicBezTo>
                <a:cubicBezTo>
                  <a:pt x="1643" y="1211"/>
                  <a:pt x="1655" y="1256"/>
                  <a:pt x="1663" y="1303"/>
                </a:cubicBezTo>
                <a:cubicBezTo>
                  <a:pt x="1615" y="1370"/>
                  <a:pt x="1566" y="1447"/>
                  <a:pt x="1516" y="1536"/>
                </a:cubicBezTo>
                <a:cubicBezTo>
                  <a:pt x="1511" y="1530"/>
                  <a:pt x="1505" y="1525"/>
                  <a:pt x="1499" y="1519"/>
                </a:cubicBezTo>
                <a:cubicBezTo>
                  <a:pt x="1506" y="1458"/>
                  <a:pt x="1510" y="1402"/>
                  <a:pt x="1510" y="1351"/>
                </a:cubicBezTo>
                <a:cubicBezTo>
                  <a:pt x="1540" y="1327"/>
                  <a:pt x="1572" y="1305"/>
                  <a:pt x="1606" y="1286"/>
                </a:cubicBezTo>
                <a:cubicBezTo>
                  <a:pt x="1604" y="1287"/>
                  <a:pt x="1566" y="1300"/>
                  <a:pt x="1510" y="1332"/>
                </a:cubicBezTo>
                <a:cubicBezTo>
                  <a:pt x="1508" y="1062"/>
                  <a:pt x="1426" y="931"/>
                  <a:pt x="1424" y="927"/>
                </a:cubicBezTo>
                <a:cubicBezTo>
                  <a:pt x="1477" y="1047"/>
                  <a:pt x="1480" y="1204"/>
                  <a:pt x="1458" y="1365"/>
                </a:cubicBezTo>
                <a:cubicBezTo>
                  <a:pt x="1435" y="1381"/>
                  <a:pt x="1410" y="1399"/>
                  <a:pt x="1384" y="1421"/>
                </a:cubicBezTo>
                <a:cubicBezTo>
                  <a:pt x="1371" y="1412"/>
                  <a:pt x="1364" y="1408"/>
                  <a:pt x="1363" y="1407"/>
                </a:cubicBezTo>
                <a:cubicBezTo>
                  <a:pt x="1370" y="1412"/>
                  <a:pt x="1376" y="1418"/>
                  <a:pt x="1382" y="1423"/>
                </a:cubicBezTo>
                <a:cubicBezTo>
                  <a:pt x="1377" y="1427"/>
                  <a:pt x="1372" y="1431"/>
                  <a:pt x="1368" y="1435"/>
                </a:cubicBezTo>
                <a:cubicBezTo>
                  <a:pt x="1300" y="1277"/>
                  <a:pt x="1206" y="1199"/>
                  <a:pt x="1203" y="1196"/>
                </a:cubicBezTo>
                <a:cubicBezTo>
                  <a:pt x="1273" y="1278"/>
                  <a:pt x="1310" y="1374"/>
                  <a:pt x="1327" y="1473"/>
                </a:cubicBezTo>
                <a:cubicBezTo>
                  <a:pt x="1301" y="1499"/>
                  <a:pt x="1274" y="1529"/>
                  <a:pt x="1248" y="1562"/>
                </a:cubicBezTo>
                <a:cubicBezTo>
                  <a:pt x="1192" y="1421"/>
                  <a:pt x="1118" y="1342"/>
                  <a:pt x="1091" y="1317"/>
                </a:cubicBezTo>
                <a:cubicBezTo>
                  <a:pt x="1132" y="1004"/>
                  <a:pt x="1210" y="693"/>
                  <a:pt x="1356" y="513"/>
                </a:cubicBezTo>
                <a:cubicBezTo>
                  <a:pt x="1348" y="520"/>
                  <a:pt x="1087" y="763"/>
                  <a:pt x="979" y="1480"/>
                </a:cubicBezTo>
                <a:cubicBezTo>
                  <a:pt x="974" y="1483"/>
                  <a:pt x="969" y="1487"/>
                  <a:pt x="964" y="1490"/>
                </a:cubicBezTo>
                <a:cubicBezTo>
                  <a:pt x="923" y="1255"/>
                  <a:pt x="864" y="1102"/>
                  <a:pt x="862" y="1098"/>
                </a:cubicBezTo>
                <a:cubicBezTo>
                  <a:pt x="902" y="1238"/>
                  <a:pt x="919" y="1384"/>
                  <a:pt x="922" y="1523"/>
                </a:cubicBezTo>
                <a:cubicBezTo>
                  <a:pt x="904" y="1539"/>
                  <a:pt x="885" y="1555"/>
                  <a:pt x="866" y="1574"/>
                </a:cubicBezTo>
                <a:cubicBezTo>
                  <a:pt x="859" y="1572"/>
                  <a:pt x="852" y="1569"/>
                  <a:pt x="845" y="1567"/>
                </a:cubicBezTo>
                <a:cubicBezTo>
                  <a:pt x="817" y="1443"/>
                  <a:pt x="782" y="1331"/>
                  <a:pt x="746" y="1233"/>
                </a:cubicBezTo>
                <a:cubicBezTo>
                  <a:pt x="765" y="1220"/>
                  <a:pt x="785" y="1208"/>
                  <a:pt x="805" y="1196"/>
                </a:cubicBezTo>
                <a:cubicBezTo>
                  <a:pt x="803" y="1197"/>
                  <a:pt x="779" y="1205"/>
                  <a:pt x="742" y="1224"/>
                </a:cubicBezTo>
                <a:cubicBezTo>
                  <a:pt x="732" y="1197"/>
                  <a:pt x="722" y="1170"/>
                  <a:pt x="711" y="1145"/>
                </a:cubicBezTo>
                <a:cubicBezTo>
                  <a:pt x="758" y="929"/>
                  <a:pt x="828" y="733"/>
                  <a:pt x="933" y="603"/>
                </a:cubicBezTo>
                <a:cubicBezTo>
                  <a:pt x="929" y="607"/>
                  <a:pt x="793" y="732"/>
                  <a:pt x="675" y="1065"/>
                </a:cubicBezTo>
                <a:cubicBezTo>
                  <a:pt x="585" y="870"/>
                  <a:pt x="502" y="761"/>
                  <a:pt x="497" y="755"/>
                </a:cubicBezTo>
                <a:cubicBezTo>
                  <a:pt x="565" y="864"/>
                  <a:pt x="618" y="984"/>
                  <a:pt x="661" y="1108"/>
                </a:cubicBezTo>
                <a:cubicBezTo>
                  <a:pt x="640" y="1170"/>
                  <a:pt x="620" y="1239"/>
                  <a:pt x="602" y="1315"/>
                </a:cubicBezTo>
                <a:cubicBezTo>
                  <a:pt x="565" y="1344"/>
                  <a:pt x="525" y="1380"/>
                  <a:pt x="486" y="1423"/>
                </a:cubicBezTo>
                <a:cubicBezTo>
                  <a:pt x="475" y="1414"/>
                  <a:pt x="465" y="1406"/>
                  <a:pt x="455" y="1398"/>
                </a:cubicBezTo>
                <a:cubicBezTo>
                  <a:pt x="416" y="1296"/>
                  <a:pt x="374" y="1214"/>
                  <a:pt x="334" y="1150"/>
                </a:cubicBezTo>
                <a:cubicBezTo>
                  <a:pt x="378" y="859"/>
                  <a:pt x="456" y="580"/>
                  <a:pt x="591" y="412"/>
                </a:cubicBezTo>
                <a:cubicBezTo>
                  <a:pt x="583" y="420"/>
                  <a:pt x="400" y="592"/>
                  <a:pt x="275" y="1065"/>
                </a:cubicBezTo>
                <a:cubicBezTo>
                  <a:pt x="214" y="985"/>
                  <a:pt x="169" y="952"/>
                  <a:pt x="167" y="951"/>
                </a:cubicBezTo>
                <a:cubicBezTo>
                  <a:pt x="206" y="989"/>
                  <a:pt x="240" y="1035"/>
                  <a:pt x="270" y="1087"/>
                </a:cubicBezTo>
                <a:cubicBezTo>
                  <a:pt x="245" y="1185"/>
                  <a:pt x="222" y="1297"/>
                  <a:pt x="204" y="1421"/>
                </a:cubicBezTo>
                <a:cubicBezTo>
                  <a:pt x="195" y="1417"/>
                  <a:pt x="186" y="1413"/>
                  <a:pt x="177" y="1410"/>
                </a:cubicBezTo>
                <a:cubicBezTo>
                  <a:pt x="127" y="1216"/>
                  <a:pt x="61" y="1073"/>
                  <a:pt x="0" y="971"/>
                </a:cubicBezTo>
                <a:cubicBezTo>
                  <a:pt x="0" y="1049"/>
                  <a:pt x="0" y="1049"/>
                  <a:pt x="0" y="1049"/>
                </a:cubicBezTo>
                <a:cubicBezTo>
                  <a:pt x="38" y="1150"/>
                  <a:pt x="67" y="1262"/>
                  <a:pt x="87" y="1375"/>
                </a:cubicBezTo>
                <a:cubicBezTo>
                  <a:pt x="50" y="1362"/>
                  <a:pt x="20" y="1354"/>
                  <a:pt x="0" y="1348"/>
                </a:cubicBezTo>
                <a:cubicBezTo>
                  <a:pt x="0" y="1351"/>
                  <a:pt x="0" y="1351"/>
                  <a:pt x="0" y="1351"/>
                </a:cubicBezTo>
                <a:cubicBezTo>
                  <a:pt x="19" y="1358"/>
                  <a:pt x="39" y="1366"/>
                  <a:pt x="57" y="1374"/>
                </a:cubicBezTo>
                <a:cubicBezTo>
                  <a:pt x="69" y="1381"/>
                  <a:pt x="80" y="1388"/>
                  <a:pt x="91" y="1396"/>
                </a:cubicBezTo>
                <a:cubicBezTo>
                  <a:pt x="98" y="1439"/>
                  <a:pt x="104" y="1481"/>
                  <a:pt x="110" y="1524"/>
                </a:cubicBezTo>
                <a:cubicBezTo>
                  <a:pt x="74" y="1470"/>
                  <a:pt x="37" y="1424"/>
                  <a:pt x="0" y="1384"/>
                </a:cubicBezTo>
                <a:cubicBezTo>
                  <a:pt x="0" y="1513"/>
                  <a:pt x="0" y="1513"/>
                  <a:pt x="0" y="1513"/>
                </a:cubicBezTo>
                <a:cubicBezTo>
                  <a:pt x="12" y="1537"/>
                  <a:pt x="22" y="1562"/>
                  <a:pt x="32" y="1587"/>
                </a:cubicBezTo>
                <a:cubicBezTo>
                  <a:pt x="20" y="1580"/>
                  <a:pt x="10" y="1574"/>
                  <a:pt x="0" y="1569"/>
                </a:cubicBezTo>
                <a:cubicBezTo>
                  <a:pt x="0" y="1587"/>
                  <a:pt x="0" y="1587"/>
                  <a:pt x="0" y="1587"/>
                </a:cubicBezTo>
                <a:cubicBezTo>
                  <a:pt x="16" y="1599"/>
                  <a:pt x="31" y="1612"/>
                  <a:pt x="46" y="1625"/>
                </a:cubicBezTo>
                <a:cubicBezTo>
                  <a:pt x="71" y="1697"/>
                  <a:pt x="90" y="1769"/>
                  <a:pt x="103" y="1837"/>
                </a:cubicBezTo>
                <a:cubicBezTo>
                  <a:pt x="97" y="1837"/>
                  <a:pt x="92" y="1837"/>
                  <a:pt x="87" y="1837"/>
                </a:cubicBezTo>
                <a:cubicBezTo>
                  <a:pt x="59" y="1782"/>
                  <a:pt x="30" y="1734"/>
                  <a:pt x="0" y="1690"/>
                </a:cubicBezTo>
                <a:cubicBezTo>
                  <a:pt x="0" y="2906"/>
                  <a:pt x="0" y="2906"/>
                  <a:pt x="0" y="2906"/>
                </a:cubicBezTo>
                <a:cubicBezTo>
                  <a:pt x="20000" y="2906"/>
                  <a:pt x="20000" y="2906"/>
                  <a:pt x="20000" y="2906"/>
                </a:cubicBezTo>
                <a:cubicBezTo>
                  <a:pt x="20000" y="1537"/>
                  <a:pt x="20000" y="1537"/>
                  <a:pt x="20000" y="1537"/>
                </a:cubicBezTo>
                <a:cubicBezTo>
                  <a:pt x="19995" y="1514"/>
                  <a:pt x="19991" y="1492"/>
                  <a:pt x="19986" y="1472"/>
                </a:cubicBezTo>
                <a:close/>
                <a:moveTo>
                  <a:pt x="17022" y="1719"/>
                </a:moveTo>
                <a:cubicBezTo>
                  <a:pt x="17022" y="1719"/>
                  <a:pt x="17023" y="1719"/>
                  <a:pt x="17023" y="1718"/>
                </a:cubicBezTo>
                <a:cubicBezTo>
                  <a:pt x="17023" y="1720"/>
                  <a:pt x="17022" y="1721"/>
                  <a:pt x="17021" y="1722"/>
                </a:cubicBezTo>
                <a:cubicBezTo>
                  <a:pt x="17022" y="1721"/>
                  <a:pt x="17022" y="1720"/>
                  <a:pt x="17022" y="1719"/>
                </a:cubicBezTo>
                <a:close/>
                <a:moveTo>
                  <a:pt x="2062" y="1839"/>
                </a:moveTo>
                <a:cubicBezTo>
                  <a:pt x="2063" y="1839"/>
                  <a:pt x="2063" y="1839"/>
                  <a:pt x="2064" y="1838"/>
                </a:cubicBezTo>
                <a:cubicBezTo>
                  <a:pt x="2063" y="1840"/>
                  <a:pt x="2062" y="1841"/>
                  <a:pt x="2062" y="1842"/>
                </a:cubicBezTo>
                <a:cubicBezTo>
                  <a:pt x="2062" y="1841"/>
                  <a:pt x="2062" y="1840"/>
                  <a:pt x="2062" y="1839"/>
                </a:cubicBezTo>
                <a:close/>
                <a:moveTo>
                  <a:pt x="101" y="1866"/>
                </a:moveTo>
                <a:cubicBezTo>
                  <a:pt x="104" y="1867"/>
                  <a:pt x="106" y="1867"/>
                  <a:pt x="108" y="1867"/>
                </a:cubicBezTo>
                <a:cubicBezTo>
                  <a:pt x="110" y="1875"/>
                  <a:pt x="111" y="1882"/>
                  <a:pt x="112" y="1890"/>
                </a:cubicBezTo>
                <a:cubicBezTo>
                  <a:pt x="109" y="1882"/>
                  <a:pt x="105" y="1874"/>
                  <a:pt x="101" y="1866"/>
                </a:cubicBezTo>
                <a:close/>
                <a:moveTo>
                  <a:pt x="196" y="1488"/>
                </a:moveTo>
                <a:cubicBezTo>
                  <a:pt x="195" y="1487"/>
                  <a:pt x="195" y="1486"/>
                  <a:pt x="195" y="1486"/>
                </a:cubicBezTo>
                <a:cubicBezTo>
                  <a:pt x="195" y="1486"/>
                  <a:pt x="196" y="1486"/>
                  <a:pt x="196" y="1486"/>
                </a:cubicBezTo>
                <a:cubicBezTo>
                  <a:pt x="196" y="1487"/>
                  <a:pt x="196" y="1487"/>
                  <a:pt x="196" y="1488"/>
                </a:cubicBezTo>
                <a:close/>
                <a:moveTo>
                  <a:pt x="200" y="1452"/>
                </a:moveTo>
                <a:cubicBezTo>
                  <a:pt x="195" y="1448"/>
                  <a:pt x="190" y="1444"/>
                  <a:pt x="185" y="1441"/>
                </a:cubicBezTo>
                <a:cubicBezTo>
                  <a:pt x="185" y="1440"/>
                  <a:pt x="184" y="1439"/>
                  <a:pt x="184" y="1437"/>
                </a:cubicBezTo>
                <a:cubicBezTo>
                  <a:pt x="190" y="1440"/>
                  <a:pt x="195" y="1444"/>
                  <a:pt x="201" y="1447"/>
                </a:cubicBezTo>
                <a:cubicBezTo>
                  <a:pt x="201" y="1449"/>
                  <a:pt x="200" y="1450"/>
                  <a:pt x="200" y="1452"/>
                </a:cubicBezTo>
                <a:close/>
                <a:moveTo>
                  <a:pt x="326" y="1202"/>
                </a:moveTo>
                <a:cubicBezTo>
                  <a:pt x="345" y="1247"/>
                  <a:pt x="362" y="1295"/>
                  <a:pt x="376" y="1344"/>
                </a:cubicBezTo>
                <a:cubicBezTo>
                  <a:pt x="352" y="1329"/>
                  <a:pt x="331" y="1317"/>
                  <a:pt x="313" y="1309"/>
                </a:cubicBezTo>
                <a:cubicBezTo>
                  <a:pt x="317" y="1273"/>
                  <a:pt x="321" y="1238"/>
                  <a:pt x="326" y="1202"/>
                </a:cubicBezTo>
                <a:close/>
                <a:moveTo>
                  <a:pt x="282" y="1754"/>
                </a:moveTo>
                <a:cubicBezTo>
                  <a:pt x="283" y="1707"/>
                  <a:pt x="286" y="1658"/>
                  <a:pt x="288" y="1607"/>
                </a:cubicBezTo>
                <a:cubicBezTo>
                  <a:pt x="300" y="1626"/>
                  <a:pt x="311" y="1646"/>
                  <a:pt x="322" y="1665"/>
                </a:cubicBezTo>
                <a:cubicBezTo>
                  <a:pt x="308" y="1693"/>
                  <a:pt x="294" y="1723"/>
                  <a:pt x="282" y="1754"/>
                </a:cubicBezTo>
                <a:close/>
                <a:moveTo>
                  <a:pt x="360" y="1596"/>
                </a:moveTo>
                <a:cubicBezTo>
                  <a:pt x="337" y="1571"/>
                  <a:pt x="315" y="1548"/>
                  <a:pt x="293" y="1528"/>
                </a:cubicBezTo>
                <a:cubicBezTo>
                  <a:pt x="294" y="1521"/>
                  <a:pt x="294" y="1515"/>
                  <a:pt x="295" y="1508"/>
                </a:cubicBezTo>
                <a:cubicBezTo>
                  <a:pt x="322" y="1528"/>
                  <a:pt x="349" y="1549"/>
                  <a:pt x="375" y="1571"/>
                </a:cubicBezTo>
                <a:cubicBezTo>
                  <a:pt x="370" y="1579"/>
                  <a:pt x="365" y="1587"/>
                  <a:pt x="360" y="1596"/>
                </a:cubicBezTo>
                <a:close/>
                <a:moveTo>
                  <a:pt x="393" y="1871"/>
                </a:moveTo>
                <a:cubicBezTo>
                  <a:pt x="394" y="1863"/>
                  <a:pt x="396" y="1854"/>
                  <a:pt x="397" y="1846"/>
                </a:cubicBezTo>
                <a:cubicBezTo>
                  <a:pt x="401" y="1856"/>
                  <a:pt x="404" y="1865"/>
                  <a:pt x="406" y="1875"/>
                </a:cubicBezTo>
                <a:cubicBezTo>
                  <a:pt x="402" y="1874"/>
                  <a:pt x="397" y="1872"/>
                  <a:pt x="393" y="1871"/>
                </a:cubicBezTo>
                <a:close/>
                <a:moveTo>
                  <a:pt x="404" y="1527"/>
                </a:moveTo>
                <a:cubicBezTo>
                  <a:pt x="368" y="1504"/>
                  <a:pt x="332" y="1484"/>
                  <a:pt x="298" y="1466"/>
                </a:cubicBezTo>
                <a:cubicBezTo>
                  <a:pt x="302" y="1417"/>
                  <a:pt x="306" y="1367"/>
                  <a:pt x="312" y="1317"/>
                </a:cubicBezTo>
                <a:cubicBezTo>
                  <a:pt x="338" y="1335"/>
                  <a:pt x="362" y="1354"/>
                  <a:pt x="385" y="1375"/>
                </a:cubicBezTo>
                <a:cubicBezTo>
                  <a:pt x="397" y="1418"/>
                  <a:pt x="408" y="1463"/>
                  <a:pt x="417" y="1508"/>
                </a:cubicBezTo>
                <a:cubicBezTo>
                  <a:pt x="413" y="1514"/>
                  <a:pt x="408" y="1520"/>
                  <a:pt x="404" y="1527"/>
                </a:cubicBezTo>
                <a:close/>
                <a:moveTo>
                  <a:pt x="437" y="1694"/>
                </a:moveTo>
                <a:cubicBezTo>
                  <a:pt x="439" y="1686"/>
                  <a:pt x="442" y="1677"/>
                  <a:pt x="445" y="1669"/>
                </a:cubicBezTo>
                <a:cubicBezTo>
                  <a:pt x="447" y="1685"/>
                  <a:pt x="449" y="1700"/>
                  <a:pt x="451" y="1715"/>
                </a:cubicBezTo>
                <a:cubicBezTo>
                  <a:pt x="446" y="1708"/>
                  <a:pt x="442" y="1701"/>
                  <a:pt x="437" y="1694"/>
                </a:cubicBezTo>
                <a:close/>
                <a:moveTo>
                  <a:pt x="544" y="1627"/>
                </a:moveTo>
                <a:cubicBezTo>
                  <a:pt x="536" y="1621"/>
                  <a:pt x="528" y="1615"/>
                  <a:pt x="520" y="1609"/>
                </a:cubicBezTo>
                <a:cubicBezTo>
                  <a:pt x="514" y="1583"/>
                  <a:pt x="507" y="1558"/>
                  <a:pt x="500" y="1534"/>
                </a:cubicBezTo>
                <a:cubicBezTo>
                  <a:pt x="502" y="1529"/>
                  <a:pt x="504" y="1525"/>
                  <a:pt x="507" y="1520"/>
                </a:cubicBezTo>
                <a:cubicBezTo>
                  <a:pt x="522" y="1544"/>
                  <a:pt x="536" y="1568"/>
                  <a:pt x="549" y="1593"/>
                </a:cubicBezTo>
                <a:cubicBezTo>
                  <a:pt x="547" y="1604"/>
                  <a:pt x="545" y="1616"/>
                  <a:pt x="544" y="1627"/>
                </a:cubicBezTo>
                <a:close/>
                <a:moveTo>
                  <a:pt x="564" y="1498"/>
                </a:moveTo>
                <a:cubicBezTo>
                  <a:pt x="554" y="1487"/>
                  <a:pt x="545" y="1477"/>
                  <a:pt x="535" y="1468"/>
                </a:cubicBezTo>
                <a:cubicBezTo>
                  <a:pt x="550" y="1442"/>
                  <a:pt x="567" y="1417"/>
                  <a:pt x="585" y="1392"/>
                </a:cubicBezTo>
                <a:cubicBezTo>
                  <a:pt x="577" y="1426"/>
                  <a:pt x="571" y="1461"/>
                  <a:pt x="564" y="1498"/>
                </a:cubicBezTo>
                <a:close/>
                <a:moveTo>
                  <a:pt x="696" y="1219"/>
                </a:moveTo>
                <a:cubicBezTo>
                  <a:pt x="698" y="1228"/>
                  <a:pt x="701" y="1237"/>
                  <a:pt x="703" y="1245"/>
                </a:cubicBezTo>
                <a:cubicBezTo>
                  <a:pt x="699" y="1248"/>
                  <a:pt x="694" y="1251"/>
                  <a:pt x="690" y="1254"/>
                </a:cubicBezTo>
                <a:cubicBezTo>
                  <a:pt x="692" y="1242"/>
                  <a:pt x="694" y="1230"/>
                  <a:pt x="696" y="1219"/>
                </a:cubicBezTo>
                <a:close/>
                <a:moveTo>
                  <a:pt x="623" y="1945"/>
                </a:moveTo>
                <a:cubicBezTo>
                  <a:pt x="624" y="1913"/>
                  <a:pt x="626" y="1879"/>
                  <a:pt x="627" y="1845"/>
                </a:cubicBezTo>
                <a:cubicBezTo>
                  <a:pt x="636" y="1857"/>
                  <a:pt x="644" y="1868"/>
                  <a:pt x="652" y="1880"/>
                </a:cubicBezTo>
                <a:cubicBezTo>
                  <a:pt x="642" y="1901"/>
                  <a:pt x="632" y="1923"/>
                  <a:pt x="623" y="1945"/>
                </a:cubicBezTo>
                <a:close/>
                <a:moveTo>
                  <a:pt x="644" y="1595"/>
                </a:moveTo>
                <a:cubicBezTo>
                  <a:pt x="654" y="1491"/>
                  <a:pt x="667" y="1385"/>
                  <a:pt x="685" y="1281"/>
                </a:cubicBezTo>
                <a:cubicBezTo>
                  <a:pt x="692" y="1275"/>
                  <a:pt x="700" y="1268"/>
                  <a:pt x="708" y="1262"/>
                </a:cubicBezTo>
                <a:cubicBezTo>
                  <a:pt x="734" y="1358"/>
                  <a:pt x="754" y="1454"/>
                  <a:pt x="769" y="1547"/>
                </a:cubicBezTo>
                <a:cubicBezTo>
                  <a:pt x="766" y="1546"/>
                  <a:pt x="764" y="1546"/>
                  <a:pt x="763" y="1546"/>
                </a:cubicBezTo>
                <a:cubicBezTo>
                  <a:pt x="765" y="1546"/>
                  <a:pt x="767" y="1547"/>
                  <a:pt x="769" y="1548"/>
                </a:cubicBezTo>
                <a:cubicBezTo>
                  <a:pt x="774" y="1575"/>
                  <a:pt x="778" y="1601"/>
                  <a:pt x="781" y="1627"/>
                </a:cubicBezTo>
                <a:cubicBezTo>
                  <a:pt x="761" y="1631"/>
                  <a:pt x="728" y="1641"/>
                  <a:pt x="687" y="1658"/>
                </a:cubicBezTo>
                <a:cubicBezTo>
                  <a:pt x="673" y="1636"/>
                  <a:pt x="659" y="1615"/>
                  <a:pt x="644" y="1595"/>
                </a:cubicBezTo>
                <a:close/>
                <a:moveTo>
                  <a:pt x="732" y="1737"/>
                </a:moveTo>
                <a:cubicBezTo>
                  <a:pt x="722" y="1718"/>
                  <a:pt x="712" y="1699"/>
                  <a:pt x="701" y="1682"/>
                </a:cubicBezTo>
                <a:cubicBezTo>
                  <a:pt x="727" y="1662"/>
                  <a:pt x="754" y="1646"/>
                  <a:pt x="782" y="1632"/>
                </a:cubicBezTo>
                <a:cubicBezTo>
                  <a:pt x="783" y="1643"/>
                  <a:pt x="785" y="1653"/>
                  <a:pt x="786" y="1663"/>
                </a:cubicBezTo>
                <a:cubicBezTo>
                  <a:pt x="768" y="1686"/>
                  <a:pt x="749" y="1711"/>
                  <a:pt x="732" y="1737"/>
                </a:cubicBezTo>
                <a:close/>
                <a:moveTo>
                  <a:pt x="786" y="1860"/>
                </a:moveTo>
                <a:cubicBezTo>
                  <a:pt x="791" y="1845"/>
                  <a:pt x="797" y="1830"/>
                  <a:pt x="802" y="1815"/>
                </a:cubicBezTo>
                <a:cubicBezTo>
                  <a:pt x="806" y="1856"/>
                  <a:pt x="808" y="1894"/>
                  <a:pt x="811" y="1931"/>
                </a:cubicBezTo>
                <a:cubicBezTo>
                  <a:pt x="803" y="1907"/>
                  <a:pt x="795" y="1883"/>
                  <a:pt x="786" y="1860"/>
                </a:cubicBezTo>
                <a:close/>
                <a:moveTo>
                  <a:pt x="850" y="1590"/>
                </a:moveTo>
                <a:cubicBezTo>
                  <a:pt x="850" y="1590"/>
                  <a:pt x="850" y="1589"/>
                  <a:pt x="850" y="1588"/>
                </a:cubicBezTo>
                <a:cubicBezTo>
                  <a:pt x="850" y="1588"/>
                  <a:pt x="851" y="1589"/>
                  <a:pt x="851" y="1589"/>
                </a:cubicBezTo>
                <a:cubicBezTo>
                  <a:pt x="851" y="1589"/>
                  <a:pt x="850" y="1590"/>
                  <a:pt x="850" y="1590"/>
                </a:cubicBezTo>
                <a:close/>
                <a:moveTo>
                  <a:pt x="899" y="1916"/>
                </a:moveTo>
                <a:cubicBezTo>
                  <a:pt x="892" y="1832"/>
                  <a:pt x="881" y="1752"/>
                  <a:pt x="867" y="1676"/>
                </a:cubicBezTo>
                <a:cubicBezTo>
                  <a:pt x="878" y="1656"/>
                  <a:pt x="890" y="1637"/>
                  <a:pt x="902" y="1618"/>
                </a:cubicBezTo>
                <a:cubicBezTo>
                  <a:pt x="909" y="1622"/>
                  <a:pt x="916" y="1626"/>
                  <a:pt x="922" y="1630"/>
                </a:cubicBezTo>
                <a:cubicBezTo>
                  <a:pt x="920" y="1732"/>
                  <a:pt x="911" y="1829"/>
                  <a:pt x="899" y="1916"/>
                </a:cubicBezTo>
                <a:close/>
                <a:moveTo>
                  <a:pt x="923" y="1595"/>
                </a:moveTo>
                <a:cubicBezTo>
                  <a:pt x="921" y="1594"/>
                  <a:pt x="920" y="1594"/>
                  <a:pt x="919" y="1593"/>
                </a:cubicBezTo>
                <a:cubicBezTo>
                  <a:pt x="920" y="1591"/>
                  <a:pt x="921" y="1589"/>
                  <a:pt x="923" y="1587"/>
                </a:cubicBezTo>
                <a:cubicBezTo>
                  <a:pt x="923" y="1590"/>
                  <a:pt x="923" y="1592"/>
                  <a:pt x="923" y="1595"/>
                </a:cubicBezTo>
                <a:close/>
                <a:moveTo>
                  <a:pt x="971" y="1532"/>
                </a:moveTo>
                <a:cubicBezTo>
                  <a:pt x="971" y="1530"/>
                  <a:pt x="971" y="1529"/>
                  <a:pt x="970" y="1528"/>
                </a:cubicBezTo>
                <a:cubicBezTo>
                  <a:pt x="971" y="1528"/>
                  <a:pt x="971" y="1527"/>
                  <a:pt x="972" y="1527"/>
                </a:cubicBezTo>
                <a:cubicBezTo>
                  <a:pt x="971" y="1528"/>
                  <a:pt x="971" y="1530"/>
                  <a:pt x="971" y="1532"/>
                </a:cubicBezTo>
                <a:close/>
                <a:moveTo>
                  <a:pt x="1090" y="1322"/>
                </a:moveTo>
                <a:cubicBezTo>
                  <a:pt x="1106" y="1346"/>
                  <a:pt x="1120" y="1369"/>
                  <a:pt x="1132" y="1393"/>
                </a:cubicBezTo>
                <a:cubicBezTo>
                  <a:pt x="1121" y="1398"/>
                  <a:pt x="1102" y="1406"/>
                  <a:pt x="1079" y="1418"/>
                </a:cubicBezTo>
                <a:cubicBezTo>
                  <a:pt x="1082" y="1386"/>
                  <a:pt x="1086" y="1354"/>
                  <a:pt x="1090" y="1322"/>
                </a:cubicBezTo>
                <a:close/>
                <a:moveTo>
                  <a:pt x="1051" y="1831"/>
                </a:moveTo>
                <a:cubicBezTo>
                  <a:pt x="1054" y="1833"/>
                  <a:pt x="1058" y="1835"/>
                  <a:pt x="1061" y="1837"/>
                </a:cubicBezTo>
                <a:cubicBezTo>
                  <a:pt x="1058" y="1838"/>
                  <a:pt x="1054" y="1839"/>
                  <a:pt x="1051" y="1841"/>
                </a:cubicBezTo>
                <a:cubicBezTo>
                  <a:pt x="1051" y="1837"/>
                  <a:pt x="1051" y="1834"/>
                  <a:pt x="1051" y="1831"/>
                </a:cubicBezTo>
                <a:close/>
                <a:moveTo>
                  <a:pt x="1048" y="1960"/>
                </a:moveTo>
                <a:cubicBezTo>
                  <a:pt x="1048" y="1930"/>
                  <a:pt x="1049" y="1899"/>
                  <a:pt x="1050" y="1867"/>
                </a:cubicBezTo>
                <a:cubicBezTo>
                  <a:pt x="1060" y="1860"/>
                  <a:pt x="1070" y="1854"/>
                  <a:pt x="1080" y="1847"/>
                </a:cubicBezTo>
                <a:cubicBezTo>
                  <a:pt x="1081" y="1848"/>
                  <a:pt x="1083" y="1849"/>
                  <a:pt x="1085" y="1850"/>
                </a:cubicBezTo>
                <a:cubicBezTo>
                  <a:pt x="1071" y="1885"/>
                  <a:pt x="1059" y="1921"/>
                  <a:pt x="1048" y="1960"/>
                </a:cubicBezTo>
                <a:close/>
                <a:moveTo>
                  <a:pt x="1095" y="1825"/>
                </a:moveTo>
                <a:cubicBezTo>
                  <a:pt x="1094" y="1826"/>
                  <a:pt x="1093" y="1826"/>
                  <a:pt x="1093" y="1826"/>
                </a:cubicBezTo>
                <a:cubicBezTo>
                  <a:pt x="1078" y="1821"/>
                  <a:pt x="1064" y="1816"/>
                  <a:pt x="1052" y="1812"/>
                </a:cubicBezTo>
                <a:cubicBezTo>
                  <a:pt x="1052" y="1787"/>
                  <a:pt x="1054" y="1761"/>
                  <a:pt x="1055" y="1734"/>
                </a:cubicBezTo>
                <a:cubicBezTo>
                  <a:pt x="1076" y="1755"/>
                  <a:pt x="1093" y="1775"/>
                  <a:pt x="1107" y="1795"/>
                </a:cubicBezTo>
                <a:cubicBezTo>
                  <a:pt x="1103" y="1805"/>
                  <a:pt x="1099" y="1815"/>
                  <a:pt x="1095" y="1825"/>
                </a:cubicBezTo>
                <a:close/>
                <a:moveTo>
                  <a:pt x="1140" y="1728"/>
                </a:moveTo>
                <a:cubicBezTo>
                  <a:pt x="1115" y="1704"/>
                  <a:pt x="1087" y="1683"/>
                  <a:pt x="1059" y="1664"/>
                </a:cubicBezTo>
                <a:cubicBezTo>
                  <a:pt x="1063" y="1589"/>
                  <a:pt x="1069" y="1510"/>
                  <a:pt x="1078" y="1431"/>
                </a:cubicBezTo>
                <a:cubicBezTo>
                  <a:pt x="1095" y="1418"/>
                  <a:pt x="1114" y="1406"/>
                  <a:pt x="1134" y="1395"/>
                </a:cubicBezTo>
                <a:cubicBezTo>
                  <a:pt x="1172" y="1469"/>
                  <a:pt x="1195" y="1544"/>
                  <a:pt x="1208" y="1616"/>
                </a:cubicBezTo>
                <a:cubicBezTo>
                  <a:pt x="1184" y="1650"/>
                  <a:pt x="1161" y="1687"/>
                  <a:pt x="1140" y="1728"/>
                </a:cubicBezTo>
                <a:close/>
                <a:moveTo>
                  <a:pt x="1311" y="1862"/>
                </a:moveTo>
                <a:cubicBezTo>
                  <a:pt x="1310" y="1855"/>
                  <a:pt x="1310" y="1848"/>
                  <a:pt x="1309" y="1841"/>
                </a:cubicBezTo>
                <a:cubicBezTo>
                  <a:pt x="1311" y="1842"/>
                  <a:pt x="1313" y="1843"/>
                  <a:pt x="1314" y="1844"/>
                </a:cubicBezTo>
                <a:cubicBezTo>
                  <a:pt x="1313" y="1850"/>
                  <a:pt x="1312" y="1856"/>
                  <a:pt x="1311" y="1862"/>
                </a:cubicBezTo>
                <a:close/>
                <a:moveTo>
                  <a:pt x="1319" y="1819"/>
                </a:moveTo>
                <a:cubicBezTo>
                  <a:pt x="1315" y="1818"/>
                  <a:pt x="1311" y="1816"/>
                  <a:pt x="1307" y="1815"/>
                </a:cubicBezTo>
                <a:cubicBezTo>
                  <a:pt x="1302" y="1762"/>
                  <a:pt x="1293" y="1714"/>
                  <a:pt x="1282" y="1670"/>
                </a:cubicBezTo>
                <a:cubicBezTo>
                  <a:pt x="1292" y="1646"/>
                  <a:pt x="1302" y="1623"/>
                  <a:pt x="1314" y="1601"/>
                </a:cubicBezTo>
                <a:cubicBezTo>
                  <a:pt x="1323" y="1615"/>
                  <a:pt x="1330" y="1629"/>
                  <a:pt x="1338" y="1644"/>
                </a:cubicBezTo>
                <a:cubicBezTo>
                  <a:pt x="1336" y="1705"/>
                  <a:pt x="1329" y="1764"/>
                  <a:pt x="1319" y="1819"/>
                </a:cubicBezTo>
                <a:close/>
                <a:moveTo>
                  <a:pt x="1320" y="1589"/>
                </a:moveTo>
                <a:cubicBezTo>
                  <a:pt x="1325" y="1579"/>
                  <a:pt x="1331" y="1569"/>
                  <a:pt x="1337" y="1559"/>
                </a:cubicBezTo>
                <a:cubicBezTo>
                  <a:pt x="1338" y="1576"/>
                  <a:pt x="1338" y="1593"/>
                  <a:pt x="1338" y="1610"/>
                </a:cubicBezTo>
                <a:cubicBezTo>
                  <a:pt x="1332" y="1602"/>
                  <a:pt x="1326" y="1595"/>
                  <a:pt x="1320" y="1589"/>
                </a:cubicBezTo>
                <a:close/>
                <a:moveTo>
                  <a:pt x="1415" y="1586"/>
                </a:moveTo>
                <a:cubicBezTo>
                  <a:pt x="1407" y="1549"/>
                  <a:pt x="1397" y="1514"/>
                  <a:pt x="1386" y="1483"/>
                </a:cubicBezTo>
                <a:cubicBezTo>
                  <a:pt x="1394" y="1471"/>
                  <a:pt x="1403" y="1461"/>
                  <a:pt x="1411" y="1450"/>
                </a:cubicBezTo>
                <a:cubicBezTo>
                  <a:pt x="1414" y="1452"/>
                  <a:pt x="1417" y="1455"/>
                  <a:pt x="1419" y="1458"/>
                </a:cubicBezTo>
                <a:cubicBezTo>
                  <a:pt x="1426" y="1466"/>
                  <a:pt x="1432" y="1475"/>
                  <a:pt x="1438" y="1484"/>
                </a:cubicBezTo>
                <a:cubicBezTo>
                  <a:pt x="1431" y="1518"/>
                  <a:pt x="1424" y="1552"/>
                  <a:pt x="1415" y="1586"/>
                </a:cubicBezTo>
                <a:close/>
                <a:moveTo>
                  <a:pt x="1441" y="1467"/>
                </a:moveTo>
                <a:cubicBezTo>
                  <a:pt x="1432" y="1459"/>
                  <a:pt x="1423" y="1452"/>
                  <a:pt x="1415" y="1445"/>
                </a:cubicBezTo>
                <a:cubicBezTo>
                  <a:pt x="1427" y="1431"/>
                  <a:pt x="1439" y="1417"/>
                  <a:pt x="1453" y="1403"/>
                </a:cubicBezTo>
                <a:cubicBezTo>
                  <a:pt x="1449" y="1425"/>
                  <a:pt x="1445" y="1446"/>
                  <a:pt x="1441" y="1467"/>
                </a:cubicBezTo>
                <a:close/>
                <a:moveTo>
                  <a:pt x="1490" y="1583"/>
                </a:moveTo>
                <a:cubicBezTo>
                  <a:pt x="1491" y="1583"/>
                  <a:pt x="1491" y="1582"/>
                  <a:pt x="1491" y="1582"/>
                </a:cubicBezTo>
                <a:cubicBezTo>
                  <a:pt x="1491" y="1582"/>
                  <a:pt x="1491" y="1582"/>
                  <a:pt x="1491" y="1582"/>
                </a:cubicBezTo>
                <a:cubicBezTo>
                  <a:pt x="1491" y="1583"/>
                  <a:pt x="1491" y="1583"/>
                  <a:pt x="1490" y="1583"/>
                </a:cubicBezTo>
                <a:close/>
                <a:moveTo>
                  <a:pt x="1496" y="1542"/>
                </a:moveTo>
                <a:cubicBezTo>
                  <a:pt x="1500" y="1546"/>
                  <a:pt x="1503" y="1550"/>
                  <a:pt x="1506" y="1554"/>
                </a:cubicBezTo>
                <a:cubicBezTo>
                  <a:pt x="1506" y="1555"/>
                  <a:pt x="1505" y="1557"/>
                  <a:pt x="1504" y="1558"/>
                </a:cubicBezTo>
                <a:cubicBezTo>
                  <a:pt x="1502" y="1553"/>
                  <a:pt x="1499" y="1549"/>
                  <a:pt x="1496" y="1545"/>
                </a:cubicBezTo>
                <a:cubicBezTo>
                  <a:pt x="1496" y="1544"/>
                  <a:pt x="1496" y="1543"/>
                  <a:pt x="1496" y="1542"/>
                </a:cubicBezTo>
                <a:close/>
                <a:moveTo>
                  <a:pt x="1525" y="1700"/>
                </a:moveTo>
                <a:cubicBezTo>
                  <a:pt x="1529" y="1716"/>
                  <a:pt x="1531" y="1732"/>
                  <a:pt x="1533" y="1748"/>
                </a:cubicBezTo>
                <a:cubicBezTo>
                  <a:pt x="1521" y="1753"/>
                  <a:pt x="1509" y="1759"/>
                  <a:pt x="1496" y="1766"/>
                </a:cubicBezTo>
                <a:cubicBezTo>
                  <a:pt x="1506" y="1745"/>
                  <a:pt x="1515" y="1723"/>
                  <a:pt x="1525" y="1700"/>
                </a:cubicBezTo>
                <a:close/>
                <a:moveTo>
                  <a:pt x="1537" y="1936"/>
                </a:moveTo>
                <a:cubicBezTo>
                  <a:pt x="1534" y="1934"/>
                  <a:pt x="1530" y="1932"/>
                  <a:pt x="1527" y="1929"/>
                </a:cubicBezTo>
                <a:cubicBezTo>
                  <a:pt x="1531" y="1923"/>
                  <a:pt x="1535" y="1918"/>
                  <a:pt x="1538" y="1912"/>
                </a:cubicBezTo>
                <a:cubicBezTo>
                  <a:pt x="1538" y="1920"/>
                  <a:pt x="1537" y="1928"/>
                  <a:pt x="1537" y="1936"/>
                </a:cubicBezTo>
                <a:close/>
                <a:moveTo>
                  <a:pt x="1583" y="1712"/>
                </a:moveTo>
                <a:cubicBezTo>
                  <a:pt x="1573" y="1687"/>
                  <a:pt x="1563" y="1664"/>
                  <a:pt x="1552" y="1642"/>
                </a:cubicBezTo>
                <a:cubicBezTo>
                  <a:pt x="1555" y="1637"/>
                  <a:pt x="1557" y="1632"/>
                  <a:pt x="1559" y="1628"/>
                </a:cubicBezTo>
                <a:cubicBezTo>
                  <a:pt x="1574" y="1651"/>
                  <a:pt x="1588" y="1674"/>
                  <a:pt x="1601" y="1698"/>
                </a:cubicBezTo>
                <a:cubicBezTo>
                  <a:pt x="1595" y="1703"/>
                  <a:pt x="1589" y="1707"/>
                  <a:pt x="1583" y="1712"/>
                </a:cubicBezTo>
                <a:close/>
                <a:moveTo>
                  <a:pt x="1617" y="1829"/>
                </a:moveTo>
                <a:cubicBezTo>
                  <a:pt x="1615" y="1822"/>
                  <a:pt x="1614" y="1815"/>
                  <a:pt x="1612" y="1809"/>
                </a:cubicBezTo>
                <a:cubicBezTo>
                  <a:pt x="1616" y="1803"/>
                  <a:pt x="1621" y="1798"/>
                  <a:pt x="1625" y="1793"/>
                </a:cubicBezTo>
                <a:cubicBezTo>
                  <a:pt x="1623" y="1805"/>
                  <a:pt x="1620" y="1817"/>
                  <a:pt x="1617" y="1829"/>
                </a:cubicBezTo>
                <a:close/>
                <a:moveTo>
                  <a:pt x="1651" y="1663"/>
                </a:moveTo>
                <a:cubicBezTo>
                  <a:pt x="1646" y="1666"/>
                  <a:pt x="1641" y="1670"/>
                  <a:pt x="1636" y="1673"/>
                </a:cubicBezTo>
                <a:cubicBezTo>
                  <a:pt x="1615" y="1646"/>
                  <a:pt x="1594" y="1620"/>
                  <a:pt x="1574" y="1597"/>
                </a:cubicBezTo>
                <a:cubicBezTo>
                  <a:pt x="1591" y="1561"/>
                  <a:pt x="1609" y="1525"/>
                  <a:pt x="1628" y="1489"/>
                </a:cubicBezTo>
                <a:cubicBezTo>
                  <a:pt x="1642" y="1510"/>
                  <a:pt x="1655" y="1531"/>
                  <a:pt x="1666" y="1554"/>
                </a:cubicBezTo>
                <a:cubicBezTo>
                  <a:pt x="1662" y="1590"/>
                  <a:pt x="1657" y="1626"/>
                  <a:pt x="1651" y="1663"/>
                </a:cubicBezTo>
                <a:close/>
                <a:moveTo>
                  <a:pt x="1668" y="1527"/>
                </a:moveTo>
                <a:cubicBezTo>
                  <a:pt x="1655" y="1509"/>
                  <a:pt x="1642" y="1494"/>
                  <a:pt x="1631" y="1483"/>
                </a:cubicBezTo>
                <a:cubicBezTo>
                  <a:pt x="1644" y="1457"/>
                  <a:pt x="1658" y="1432"/>
                  <a:pt x="1672" y="1406"/>
                </a:cubicBezTo>
                <a:cubicBezTo>
                  <a:pt x="1673" y="1446"/>
                  <a:pt x="1672" y="1486"/>
                  <a:pt x="1668" y="1527"/>
                </a:cubicBezTo>
                <a:close/>
                <a:moveTo>
                  <a:pt x="1679" y="2052"/>
                </a:moveTo>
                <a:cubicBezTo>
                  <a:pt x="1690" y="2028"/>
                  <a:pt x="1700" y="2003"/>
                  <a:pt x="1712" y="1978"/>
                </a:cubicBezTo>
                <a:cubicBezTo>
                  <a:pt x="1715" y="1989"/>
                  <a:pt x="1717" y="2000"/>
                  <a:pt x="1720" y="2011"/>
                </a:cubicBezTo>
                <a:cubicBezTo>
                  <a:pt x="1706" y="2024"/>
                  <a:pt x="1693" y="2038"/>
                  <a:pt x="1679" y="2052"/>
                </a:cubicBezTo>
                <a:close/>
                <a:moveTo>
                  <a:pt x="1712" y="1790"/>
                </a:moveTo>
                <a:cubicBezTo>
                  <a:pt x="1708" y="1783"/>
                  <a:pt x="1704" y="1776"/>
                  <a:pt x="1700" y="1769"/>
                </a:cubicBezTo>
                <a:cubicBezTo>
                  <a:pt x="1702" y="1748"/>
                  <a:pt x="1705" y="1727"/>
                  <a:pt x="1706" y="1706"/>
                </a:cubicBezTo>
                <a:cubicBezTo>
                  <a:pt x="1709" y="1704"/>
                  <a:pt x="1712" y="1701"/>
                  <a:pt x="1715" y="1698"/>
                </a:cubicBezTo>
                <a:cubicBezTo>
                  <a:pt x="1720" y="1720"/>
                  <a:pt x="1723" y="1743"/>
                  <a:pt x="1726" y="1765"/>
                </a:cubicBezTo>
                <a:cubicBezTo>
                  <a:pt x="1721" y="1773"/>
                  <a:pt x="1717" y="1781"/>
                  <a:pt x="1712" y="1790"/>
                </a:cubicBezTo>
                <a:close/>
                <a:moveTo>
                  <a:pt x="1945" y="1526"/>
                </a:moveTo>
                <a:cubicBezTo>
                  <a:pt x="1945" y="1534"/>
                  <a:pt x="1944" y="1541"/>
                  <a:pt x="1943" y="1549"/>
                </a:cubicBezTo>
                <a:cubicBezTo>
                  <a:pt x="1939" y="1549"/>
                  <a:pt x="1935" y="1550"/>
                  <a:pt x="1931" y="1551"/>
                </a:cubicBezTo>
                <a:cubicBezTo>
                  <a:pt x="1935" y="1543"/>
                  <a:pt x="1940" y="1534"/>
                  <a:pt x="1945" y="1526"/>
                </a:cubicBezTo>
                <a:close/>
                <a:moveTo>
                  <a:pt x="1752" y="1667"/>
                </a:moveTo>
                <a:cubicBezTo>
                  <a:pt x="1771" y="1652"/>
                  <a:pt x="1791" y="1638"/>
                  <a:pt x="1811" y="1625"/>
                </a:cubicBezTo>
                <a:cubicBezTo>
                  <a:pt x="1796" y="1648"/>
                  <a:pt x="1781" y="1672"/>
                  <a:pt x="1765" y="1698"/>
                </a:cubicBezTo>
                <a:cubicBezTo>
                  <a:pt x="1761" y="1687"/>
                  <a:pt x="1756" y="1677"/>
                  <a:pt x="1752" y="1667"/>
                </a:cubicBezTo>
                <a:close/>
                <a:moveTo>
                  <a:pt x="1831" y="2075"/>
                </a:moveTo>
                <a:cubicBezTo>
                  <a:pt x="1829" y="2075"/>
                  <a:pt x="1828" y="2075"/>
                  <a:pt x="1826" y="2075"/>
                </a:cubicBezTo>
                <a:cubicBezTo>
                  <a:pt x="1826" y="2062"/>
                  <a:pt x="1827" y="2049"/>
                  <a:pt x="1827" y="2036"/>
                </a:cubicBezTo>
                <a:cubicBezTo>
                  <a:pt x="1835" y="2026"/>
                  <a:pt x="1843" y="2016"/>
                  <a:pt x="1852" y="2007"/>
                </a:cubicBezTo>
                <a:cubicBezTo>
                  <a:pt x="1845" y="2030"/>
                  <a:pt x="1838" y="2053"/>
                  <a:pt x="1831" y="2075"/>
                </a:cubicBezTo>
                <a:close/>
                <a:moveTo>
                  <a:pt x="1884" y="1887"/>
                </a:moveTo>
                <a:cubicBezTo>
                  <a:pt x="1864" y="1899"/>
                  <a:pt x="1843" y="1912"/>
                  <a:pt x="1822" y="1927"/>
                </a:cubicBezTo>
                <a:cubicBezTo>
                  <a:pt x="1820" y="1910"/>
                  <a:pt x="1818" y="1893"/>
                  <a:pt x="1815" y="1876"/>
                </a:cubicBezTo>
                <a:cubicBezTo>
                  <a:pt x="1840" y="1869"/>
                  <a:pt x="1865" y="1865"/>
                  <a:pt x="1890" y="1863"/>
                </a:cubicBezTo>
                <a:cubicBezTo>
                  <a:pt x="1888" y="1871"/>
                  <a:pt x="1886" y="1879"/>
                  <a:pt x="1884" y="1887"/>
                </a:cubicBezTo>
                <a:close/>
                <a:moveTo>
                  <a:pt x="1811" y="1855"/>
                </a:moveTo>
                <a:cubicBezTo>
                  <a:pt x="1807" y="1834"/>
                  <a:pt x="1803" y="1814"/>
                  <a:pt x="1797" y="1795"/>
                </a:cubicBezTo>
                <a:cubicBezTo>
                  <a:pt x="1835" y="1719"/>
                  <a:pt x="1875" y="1643"/>
                  <a:pt x="1919" y="1570"/>
                </a:cubicBezTo>
                <a:cubicBezTo>
                  <a:pt x="1927" y="1567"/>
                  <a:pt x="1934" y="1565"/>
                  <a:pt x="1942" y="1562"/>
                </a:cubicBezTo>
                <a:cubicBezTo>
                  <a:pt x="1931" y="1665"/>
                  <a:pt x="1913" y="1765"/>
                  <a:pt x="1891" y="1858"/>
                </a:cubicBezTo>
                <a:cubicBezTo>
                  <a:pt x="1874" y="1856"/>
                  <a:pt x="1847" y="1853"/>
                  <a:pt x="1811" y="1855"/>
                </a:cubicBezTo>
                <a:close/>
                <a:moveTo>
                  <a:pt x="1912" y="2081"/>
                </a:moveTo>
                <a:cubicBezTo>
                  <a:pt x="1909" y="2081"/>
                  <a:pt x="1907" y="2080"/>
                  <a:pt x="1904" y="2080"/>
                </a:cubicBezTo>
                <a:cubicBezTo>
                  <a:pt x="1919" y="2025"/>
                  <a:pt x="1931" y="1972"/>
                  <a:pt x="1941" y="1920"/>
                </a:cubicBezTo>
                <a:cubicBezTo>
                  <a:pt x="1963" y="1902"/>
                  <a:pt x="1986" y="1885"/>
                  <a:pt x="2009" y="1870"/>
                </a:cubicBezTo>
                <a:cubicBezTo>
                  <a:pt x="1979" y="1946"/>
                  <a:pt x="1946" y="2017"/>
                  <a:pt x="1912" y="2081"/>
                </a:cubicBezTo>
                <a:close/>
                <a:moveTo>
                  <a:pt x="9423" y="1554"/>
                </a:moveTo>
                <a:cubicBezTo>
                  <a:pt x="9422" y="1553"/>
                  <a:pt x="9422" y="1553"/>
                  <a:pt x="9422" y="1552"/>
                </a:cubicBezTo>
                <a:cubicBezTo>
                  <a:pt x="9422" y="1552"/>
                  <a:pt x="9423" y="1552"/>
                  <a:pt x="9423" y="1553"/>
                </a:cubicBezTo>
                <a:cubicBezTo>
                  <a:pt x="9423" y="1553"/>
                  <a:pt x="9423" y="1553"/>
                  <a:pt x="9423" y="1554"/>
                </a:cubicBezTo>
                <a:close/>
                <a:moveTo>
                  <a:pt x="9427" y="1518"/>
                </a:moveTo>
                <a:cubicBezTo>
                  <a:pt x="9422" y="1514"/>
                  <a:pt x="9417" y="1511"/>
                  <a:pt x="9412" y="1507"/>
                </a:cubicBezTo>
                <a:cubicBezTo>
                  <a:pt x="9412" y="1506"/>
                  <a:pt x="9411" y="1505"/>
                  <a:pt x="9411" y="1504"/>
                </a:cubicBezTo>
                <a:cubicBezTo>
                  <a:pt x="9417" y="1507"/>
                  <a:pt x="9422" y="1510"/>
                  <a:pt x="9428" y="1513"/>
                </a:cubicBezTo>
                <a:cubicBezTo>
                  <a:pt x="9428" y="1515"/>
                  <a:pt x="9427" y="1516"/>
                  <a:pt x="9427" y="1518"/>
                </a:cubicBezTo>
                <a:close/>
                <a:moveTo>
                  <a:pt x="9553" y="1268"/>
                </a:moveTo>
                <a:cubicBezTo>
                  <a:pt x="9572" y="1313"/>
                  <a:pt x="9589" y="1361"/>
                  <a:pt x="9603" y="1410"/>
                </a:cubicBezTo>
                <a:cubicBezTo>
                  <a:pt x="9579" y="1395"/>
                  <a:pt x="9558" y="1384"/>
                  <a:pt x="9540" y="1375"/>
                </a:cubicBezTo>
                <a:cubicBezTo>
                  <a:pt x="9544" y="1339"/>
                  <a:pt x="9548" y="1304"/>
                  <a:pt x="9553" y="1268"/>
                </a:cubicBezTo>
                <a:close/>
                <a:moveTo>
                  <a:pt x="9509" y="1820"/>
                </a:moveTo>
                <a:cubicBezTo>
                  <a:pt x="9510" y="1773"/>
                  <a:pt x="9513" y="1724"/>
                  <a:pt x="9515" y="1674"/>
                </a:cubicBezTo>
                <a:cubicBezTo>
                  <a:pt x="9527" y="1692"/>
                  <a:pt x="9538" y="1712"/>
                  <a:pt x="9549" y="1732"/>
                </a:cubicBezTo>
                <a:cubicBezTo>
                  <a:pt x="9535" y="1760"/>
                  <a:pt x="9521" y="1789"/>
                  <a:pt x="9509" y="1820"/>
                </a:cubicBezTo>
                <a:close/>
                <a:moveTo>
                  <a:pt x="9587" y="1662"/>
                </a:moveTo>
                <a:cubicBezTo>
                  <a:pt x="9564" y="1637"/>
                  <a:pt x="9542" y="1614"/>
                  <a:pt x="9520" y="1594"/>
                </a:cubicBezTo>
                <a:cubicBezTo>
                  <a:pt x="9521" y="1587"/>
                  <a:pt x="9521" y="1581"/>
                  <a:pt x="9522" y="1575"/>
                </a:cubicBezTo>
                <a:cubicBezTo>
                  <a:pt x="9550" y="1595"/>
                  <a:pt x="9576" y="1615"/>
                  <a:pt x="9602" y="1637"/>
                </a:cubicBezTo>
                <a:cubicBezTo>
                  <a:pt x="9597" y="1645"/>
                  <a:pt x="9592" y="1653"/>
                  <a:pt x="9587" y="1662"/>
                </a:cubicBezTo>
                <a:close/>
                <a:moveTo>
                  <a:pt x="9631" y="1593"/>
                </a:moveTo>
                <a:cubicBezTo>
                  <a:pt x="9595" y="1570"/>
                  <a:pt x="9559" y="1550"/>
                  <a:pt x="9525" y="1532"/>
                </a:cubicBezTo>
                <a:cubicBezTo>
                  <a:pt x="9529" y="1483"/>
                  <a:pt x="9534" y="1434"/>
                  <a:pt x="9539" y="1384"/>
                </a:cubicBezTo>
                <a:cubicBezTo>
                  <a:pt x="9565" y="1401"/>
                  <a:pt x="9590" y="1421"/>
                  <a:pt x="9612" y="1441"/>
                </a:cubicBezTo>
                <a:cubicBezTo>
                  <a:pt x="9624" y="1485"/>
                  <a:pt x="9635" y="1529"/>
                  <a:pt x="9644" y="1574"/>
                </a:cubicBezTo>
                <a:cubicBezTo>
                  <a:pt x="9640" y="1580"/>
                  <a:pt x="9635" y="1587"/>
                  <a:pt x="9631" y="1593"/>
                </a:cubicBezTo>
                <a:close/>
                <a:moveTo>
                  <a:pt x="9664" y="1760"/>
                </a:moveTo>
                <a:cubicBezTo>
                  <a:pt x="9666" y="1752"/>
                  <a:pt x="9669" y="1744"/>
                  <a:pt x="9672" y="1735"/>
                </a:cubicBezTo>
                <a:cubicBezTo>
                  <a:pt x="9674" y="1751"/>
                  <a:pt x="9676" y="1766"/>
                  <a:pt x="9678" y="1781"/>
                </a:cubicBezTo>
                <a:cubicBezTo>
                  <a:pt x="9673" y="1774"/>
                  <a:pt x="9669" y="1767"/>
                  <a:pt x="9664" y="1760"/>
                </a:cubicBezTo>
                <a:close/>
                <a:moveTo>
                  <a:pt x="9771" y="1694"/>
                </a:moveTo>
                <a:cubicBezTo>
                  <a:pt x="9763" y="1687"/>
                  <a:pt x="9755" y="1681"/>
                  <a:pt x="9747" y="1675"/>
                </a:cubicBezTo>
                <a:cubicBezTo>
                  <a:pt x="9741" y="1649"/>
                  <a:pt x="9734" y="1624"/>
                  <a:pt x="9727" y="1600"/>
                </a:cubicBezTo>
                <a:cubicBezTo>
                  <a:pt x="9729" y="1595"/>
                  <a:pt x="9731" y="1591"/>
                  <a:pt x="9734" y="1586"/>
                </a:cubicBezTo>
                <a:cubicBezTo>
                  <a:pt x="9749" y="1610"/>
                  <a:pt x="9763" y="1634"/>
                  <a:pt x="9776" y="1659"/>
                </a:cubicBezTo>
                <a:cubicBezTo>
                  <a:pt x="9774" y="1670"/>
                  <a:pt x="9772" y="1682"/>
                  <a:pt x="9771" y="1694"/>
                </a:cubicBezTo>
                <a:close/>
                <a:moveTo>
                  <a:pt x="9791" y="1564"/>
                </a:moveTo>
                <a:cubicBezTo>
                  <a:pt x="9781" y="1553"/>
                  <a:pt x="9772" y="1544"/>
                  <a:pt x="9762" y="1534"/>
                </a:cubicBezTo>
                <a:cubicBezTo>
                  <a:pt x="9777" y="1508"/>
                  <a:pt x="9794" y="1483"/>
                  <a:pt x="9812" y="1458"/>
                </a:cubicBezTo>
                <a:cubicBezTo>
                  <a:pt x="9804" y="1492"/>
                  <a:pt x="9798" y="1527"/>
                  <a:pt x="9791" y="1564"/>
                </a:cubicBezTo>
                <a:close/>
                <a:moveTo>
                  <a:pt x="10446" y="829"/>
                </a:moveTo>
                <a:cubicBezTo>
                  <a:pt x="10457" y="873"/>
                  <a:pt x="10466" y="918"/>
                  <a:pt x="10474" y="963"/>
                </a:cubicBezTo>
                <a:cubicBezTo>
                  <a:pt x="10449" y="954"/>
                  <a:pt x="10426" y="947"/>
                  <a:pt x="10408" y="941"/>
                </a:cubicBezTo>
                <a:cubicBezTo>
                  <a:pt x="10420" y="903"/>
                  <a:pt x="10433" y="865"/>
                  <a:pt x="10446" y="829"/>
                </a:cubicBezTo>
                <a:close/>
                <a:moveTo>
                  <a:pt x="10407" y="946"/>
                </a:moveTo>
                <a:cubicBezTo>
                  <a:pt x="10420" y="951"/>
                  <a:pt x="10432" y="956"/>
                  <a:pt x="10445" y="961"/>
                </a:cubicBezTo>
                <a:cubicBezTo>
                  <a:pt x="10456" y="968"/>
                  <a:pt x="10467" y="976"/>
                  <a:pt x="10478" y="983"/>
                </a:cubicBezTo>
                <a:cubicBezTo>
                  <a:pt x="10485" y="1026"/>
                  <a:pt x="10492" y="1069"/>
                  <a:pt x="10497" y="1111"/>
                </a:cubicBezTo>
                <a:cubicBezTo>
                  <a:pt x="10465" y="1062"/>
                  <a:pt x="10431" y="1019"/>
                  <a:pt x="10397" y="982"/>
                </a:cubicBezTo>
                <a:cubicBezTo>
                  <a:pt x="10400" y="970"/>
                  <a:pt x="10403" y="958"/>
                  <a:pt x="10407" y="946"/>
                </a:cubicBezTo>
                <a:close/>
                <a:moveTo>
                  <a:pt x="10374" y="1072"/>
                </a:moveTo>
                <a:cubicBezTo>
                  <a:pt x="10391" y="1106"/>
                  <a:pt x="10406" y="1140"/>
                  <a:pt x="10419" y="1174"/>
                </a:cubicBezTo>
                <a:cubicBezTo>
                  <a:pt x="10394" y="1160"/>
                  <a:pt x="10374" y="1150"/>
                  <a:pt x="10358" y="1143"/>
                </a:cubicBezTo>
                <a:cubicBezTo>
                  <a:pt x="10363" y="1119"/>
                  <a:pt x="10368" y="1096"/>
                  <a:pt x="10374" y="1072"/>
                </a:cubicBezTo>
                <a:close/>
                <a:moveTo>
                  <a:pt x="10095" y="765"/>
                </a:moveTo>
                <a:cubicBezTo>
                  <a:pt x="10199" y="826"/>
                  <a:pt x="10278" y="912"/>
                  <a:pt x="10338" y="1010"/>
                </a:cubicBezTo>
                <a:cubicBezTo>
                  <a:pt x="10322" y="1054"/>
                  <a:pt x="10306" y="1103"/>
                  <a:pt x="10290" y="1155"/>
                </a:cubicBezTo>
                <a:cubicBezTo>
                  <a:pt x="10172" y="1028"/>
                  <a:pt x="10060" y="970"/>
                  <a:pt x="10012" y="949"/>
                </a:cubicBezTo>
                <a:cubicBezTo>
                  <a:pt x="10036" y="882"/>
                  <a:pt x="10063" y="820"/>
                  <a:pt x="10095" y="765"/>
                </a:cubicBezTo>
                <a:close/>
                <a:moveTo>
                  <a:pt x="10365" y="1440"/>
                </a:moveTo>
                <a:cubicBezTo>
                  <a:pt x="10366" y="1445"/>
                  <a:pt x="10368" y="1450"/>
                  <a:pt x="10370" y="1455"/>
                </a:cubicBezTo>
                <a:cubicBezTo>
                  <a:pt x="10366" y="1456"/>
                  <a:pt x="10361" y="1459"/>
                  <a:pt x="10353" y="1462"/>
                </a:cubicBezTo>
                <a:cubicBezTo>
                  <a:pt x="10340" y="1452"/>
                  <a:pt x="10326" y="1442"/>
                  <a:pt x="10312" y="1434"/>
                </a:cubicBezTo>
                <a:cubicBezTo>
                  <a:pt x="10316" y="1402"/>
                  <a:pt x="10320" y="1371"/>
                  <a:pt x="10324" y="1340"/>
                </a:cubicBezTo>
                <a:cubicBezTo>
                  <a:pt x="10339" y="1371"/>
                  <a:pt x="10351" y="1403"/>
                  <a:pt x="10362" y="1433"/>
                </a:cubicBezTo>
                <a:cubicBezTo>
                  <a:pt x="10344" y="1436"/>
                  <a:pt x="10333" y="1438"/>
                  <a:pt x="10333" y="1438"/>
                </a:cubicBezTo>
                <a:cubicBezTo>
                  <a:pt x="10344" y="1438"/>
                  <a:pt x="10354" y="1439"/>
                  <a:pt x="10365" y="1440"/>
                </a:cubicBezTo>
                <a:close/>
                <a:moveTo>
                  <a:pt x="10370" y="1456"/>
                </a:moveTo>
                <a:cubicBezTo>
                  <a:pt x="10373" y="1465"/>
                  <a:pt x="10376" y="1474"/>
                  <a:pt x="10379" y="1483"/>
                </a:cubicBezTo>
                <a:cubicBezTo>
                  <a:pt x="10371" y="1476"/>
                  <a:pt x="10364" y="1470"/>
                  <a:pt x="10356" y="1464"/>
                </a:cubicBezTo>
                <a:cubicBezTo>
                  <a:pt x="10361" y="1461"/>
                  <a:pt x="10365" y="1458"/>
                  <a:pt x="10370" y="1456"/>
                </a:cubicBezTo>
                <a:close/>
                <a:moveTo>
                  <a:pt x="9923" y="1285"/>
                </a:moveTo>
                <a:cubicBezTo>
                  <a:pt x="9926" y="1294"/>
                  <a:pt x="9928" y="1303"/>
                  <a:pt x="9931" y="1312"/>
                </a:cubicBezTo>
                <a:cubicBezTo>
                  <a:pt x="9926" y="1314"/>
                  <a:pt x="9921" y="1317"/>
                  <a:pt x="9917" y="1320"/>
                </a:cubicBezTo>
                <a:cubicBezTo>
                  <a:pt x="9919" y="1308"/>
                  <a:pt x="9921" y="1297"/>
                  <a:pt x="9923" y="1285"/>
                </a:cubicBezTo>
                <a:close/>
                <a:moveTo>
                  <a:pt x="9935" y="1328"/>
                </a:moveTo>
                <a:cubicBezTo>
                  <a:pt x="9936" y="1332"/>
                  <a:pt x="9937" y="1337"/>
                  <a:pt x="9939" y="1342"/>
                </a:cubicBezTo>
                <a:cubicBezTo>
                  <a:pt x="9932" y="1342"/>
                  <a:pt x="9925" y="1341"/>
                  <a:pt x="9919" y="1341"/>
                </a:cubicBezTo>
                <a:cubicBezTo>
                  <a:pt x="9924" y="1337"/>
                  <a:pt x="9929" y="1332"/>
                  <a:pt x="9935" y="1328"/>
                </a:cubicBezTo>
                <a:close/>
                <a:moveTo>
                  <a:pt x="9872" y="1661"/>
                </a:moveTo>
                <a:cubicBezTo>
                  <a:pt x="9880" y="1567"/>
                  <a:pt x="9892" y="1470"/>
                  <a:pt x="9907" y="1375"/>
                </a:cubicBezTo>
                <a:cubicBezTo>
                  <a:pt x="9922" y="1378"/>
                  <a:pt x="9936" y="1380"/>
                  <a:pt x="9949" y="1383"/>
                </a:cubicBezTo>
                <a:cubicBezTo>
                  <a:pt x="9975" y="1488"/>
                  <a:pt x="9994" y="1593"/>
                  <a:pt x="10008" y="1693"/>
                </a:cubicBezTo>
                <a:cubicBezTo>
                  <a:pt x="9988" y="1698"/>
                  <a:pt x="9955" y="1707"/>
                  <a:pt x="9914" y="1725"/>
                </a:cubicBezTo>
                <a:cubicBezTo>
                  <a:pt x="9900" y="1702"/>
                  <a:pt x="9886" y="1681"/>
                  <a:pt x="9872" y="1661"/>
                </a:cubicBezTo>
                <a:close/>
                <a:moveTo>
                  <a:pt x="9959" y="1804"/>
                </a:moveTo>
                <a:cubicBezTo>
                  <a:pt x="9949" y="1784"/>
                  <a:pt x="9939" y="1766"/>
                  <a:pt x="9928" y="1748"/>
                </a:cubicBezTo>
                <a:cubicBezTo>
                  <a:pt x="9954" y="1729"/>
                  <a:pt x="9981" y="1712"/>
                  <a:pt x="10009" y="1698"/>
                </a:cubicBezTo>
                <a:cubicBezTo>
                  <a:pt x="10010" y="1709"/>
                  <a:pt x="10012" y="1719"/>
                  <a:pt x="10013" y="1729"/>
                </a:cubicBezTo>
                <a:cubicBezTo>
                  <a:pt x="9995" y="1752"/>
                  <a:pt x="9977" y="1777"/>
                  <a:pt x="9959" y="1804"/>
                </a:cubicBezTo>
                <a:close/>
                <a:moveTo>
                  <a:pt x="10077" y="1657"/>
                </a:moveTo>
                <a:cubicBezTo>
                  <a:pt x="10057" y="1562"/>
                  <a:pt x="10033" y="1476"/>
                  <a:pt x="10007" y="1396"/>
                </a:cubicBezTo>
                <a:cubicBezTo>
                  <a:pt x="10057" y="1409"/>
                  <a:pt x="10102" y="1424"/>
                  <a:pt x="10141" y="1441"/>
                </a:cubicBezTo>
                <a:cubicBezTo>
                  <a:pt x="10144" y="1473"/>
                  <a:pt x="10146" y="1505"/>
                  <a:pt x="10148" y="1537"/>
                </a:cubicBezTo>
                <a:cubicBezTo>
                  <a:pt x="10098" y="1541"/>
                  <a:pt x="10067" y="1547"/>
                  <a:pt x="10067" y="1547"/>
                </a:cubicBezTo>
                <a:cubicBezTo>
                  <a:pt x="10095" y="1548"/>
                  <a:pt x="10122" y="1551"/>
                  <a:pt x="10148" y="1553"/>
                </a:cubicBezTo>
                <a:cubicBezTo>
                  <a:pt x="10149" y="1565"/>
                  <a:pt x="10149" y="1577"/>
                  <a:pt x="10149" y="1589"/>
                </a:cubicBezTo>
                <a:cubicBezTo>
                  <a:pt x="10126" y="1609"/>
                  <a:pt x="10102" y="1631"/>
                  <a:pt x="10077" y="1657"/>
                </a:cubicBezTo>
                <a:close/>
                <a:moveTo>
                  <a:pt x="10144" y="1812"/>
                </a:moveTo>
                <a:cubicBezTo>
                  <a:pt x="10141" y="1812"/>
                  <a:pt x="10139" y="1812"/>
                  <a:pt x="10136" y="1813"/>
                </a:cubicBezTo>
                <a:cubicBezTo>
                  <a:pt x="10126" y="1814"/>
                  <a:pt x="10116" y="1815"/>
                  <a:pt x="10106" y="1816"/>
                </a:cubicBezTo>
                <a:cubicBezTo>
                  <a:pt x="10102" y="1791"/>
                  <a:pt x="10098" y="1766"/>
                  <a:pt x="10094" y="1742"/>
                </a:cubicBezTo>
                <a:cubicBezTo>
                  <a:pt x="10111" y="1711"/>
                  <a:pt x="10129" y="1682"/>
                  <a:pt x="10150" y="1654"/>
                </a:cubicBezTo>
                <a:cubicBezTo>
                  <a:pt x="10150" y="1708"/>
                  <a:pt x="10147" y="1761"/>
                  <a:pt x="10144" y="1812"/>
                </a:cubicBezTo>
                <a:close/>
                <a:moveTo>
                  <a:pt x="10198" y="1598"/>
                </a:moveTo>
                <a:cubicBezTo>
                  <a:pt x="10198" y="1597"/>
                  <a:pt x="10198" y="1596"/>
                  <a:pt x="10197" y="1594"/>
                </a:cubicBezTo>
                <a:cubicBezTo>
                  <a:pt x="10198" y="1594"/>
                  <a:pt x="10198" y="1593"/>
                  <a:pt x="10199" y="1593"/>
                </a:cubicBezTo>
                <a:cubicBezTo>
                  <a:pt x="10199" y="1595"/>
                  <a:pt x="10198" y="1596"/>
                  <a:pt x="10198" y="1598"/>
                </a:cubicBezTo>
                <a:close/>
                <a:moveTo>
                  <a:pt x="10208" y="1533"/>
                </a:moveTo>
                <a:cubicBezTo>
                  <a:pt x="10201" y="1534"/>
                  <a:pt x="10194" y="1534"/>
                  <a:pt x="10187" y="1534"/>
                </a:cubicBezTo>
                <a:cubicBezTo>
                  <a:pt x="10182" y="1507"/>
                  <a:pt x="10177" y="1480"/>
                  <a:pt x="10171" y="1455"/>
                </a:cubicBezTo>
                <a:cubicBezTo>
                  <a:pt x="10187" y="1463"/>
                  <a:pt x="10202" y="1471"/>
                  <a:pt x="10216" y="1479"/>
                </a:cubicBezTo>
                <a:cubicBezTo>
                  <a:pt x="10213" y="1497"/>
                  <a:pt x="10210" y="1515"/>
                  <a:pt x="10208" y="1533"/>
                </a:cubicBezTo>
                <a:close/>
                <a:moveTo>
                  <a:pt x="10232" y="1394"/>
                </a:moveTo>
                <a:cubicBezTo>
                  <a:pt x="10206" y="1384"/>
                  <a:pt x="10178" y="1376"/>
                  <a:pt x="10151" y="1369"/>
                </a:cubicBezTo>
                <a:cubicBezTo>
                  <a:pt x="10120" y="1245"/>
                  <a:pt x="10092" y="1170"/>
                  <a:pt x="10090" y="1164"/>
                </a:cubicBezTo>
                <a:cubicBezTo>
                  <a:pt x="10108" y="1230"/>
                  <a:pt x="10122" y="1297"/>
                  <a:pt x="10131" y="1364"/>
                </a:cubicBezTo>
                <a:cubicBezTo>
                  <a:pt x="10083" y="1353"/>
                  <a:pt x="10035" y="1347"/>
                  <a:pt x="9989" y="1344"/>
                </a:cubicBezTo>
                <a:cubicBezTo>
                  <a:pt x="9984" y="1329"/>
                  <a:pt x="9978" y="1314"/>
                  <a:pt x="9973" y="1299"/>
                </a:cubicBezTo>
                <a:cubicBezTo>
                  <a:pt x="9992" y="1286"/>
                  <a:pt x="10012" y="1274"/>
                  <a:pt x="10033" y="1263"/>
                </a:cubicBezTo>
                <a:cubicBezTo>
                  <a:pt x="10030" y="1263"/>
                  <a:pt x="10006" y="1272"/>
                  <a:pt x="9969" y="1290"/>
                </a:cubicBezTo>
                <a:cubicBezTo>
                  <a:pt x="9959" y="1263"/>
                  <a:pt x="9949" y="1237"/>
                  <a:pt x="9938" y="1211"/>
                </a:cubicBezTo>
                <a:cubicBezTo>
                  <a:pt x="9958" y="1121"/>
                  <a:pt x="9981" y="1035"/>
                  <a:pt x="10009" y="955"/>
                </a:cubicBezTo>
                <a:cubicBezTo>
                  <a:pt x="10124" y="1037"/>
                  <a:pt x="10207" y="1135"/>
                  <a:pt x="10268" y="1235"/>
                </a:cubicBezTo>
                <a:cubicBezTo>
                  <a:pt x="10256" y="1285"/>
                  <a:pt x="10243" y="1338"/>
                  <a:pt x="10232" y="1394"/>
                </a:cubicBezTo>
                <a:close/>
                <a:moveTo>
                  <a:pt x="10371" y="1786"/>
                </a:moveTo>
                <a:cubicBezTo>
                  <a:pt x="10342" y="1789"/>
                  <a:pt x="10312" y="1793"/>
                  <a:pt x="10282" y="1796"/>
                </a:cubicBezTo>
                <a:cubicBezTo>
                  <a:pt x="10286" y="1725"/>
                  <a:pt x="10290" y="1651"/>
                  <a:pt x="10297" y="1576"/>
                </a:cubicBezTo>
                <a:cubicBezTo>
                  <a:pt x="10313" y="1579"/>
                  <a:pt x="10327" y="1582"/>
                  <a:pt x="10342" y="1586"/>
                </a:cubicBezTo>
                <a:cubicBezTo>
                  <a:pt x="10380" y="1633"/>
                  <a:pt x="10399" y="1681"/>
                  <a:pt x="10409" y="1721"/>
                </a:cubicBezTo>
                <a:cubicBezTo>
                  <a:pt x="10396" y="1742"/>
                  <a:pt x="10383" y="1763"/>
                  <a:pt x="10371" y="1786"/>
                </a:cubicBezTo>
                <a:close/>
                <a:moveTo>
                  <a:pt x="10344" y="1218"/>
                </a:moveTo>
                <a:cubicBezTo>
                  <a:pt x="10348" y="1195"/>
                  <a:pt x="10352" y="1173"/>
                  <a:pt x="10356" y="1151"/>
                </a:cubicBezTo>
                <a:cubicBezTo>
                  <a:pt x="10384" y="1170"/>
                  <a:pt x="10410" y="1191"/>
                  <a:pt x="10434" y="1213"/>
                </a:cubicBezTo>
                <a:cubicBezTo>
                  <a:pt x="10459" y="1284"/>
                  <a:pt x="10477" y="1356"/>
                  <a:pt x="10490" y="1424"/>
                </a:cubicBezTo>
                <a:cubicBezTo>
                  <a:pt x="10485" y="1424"/>
                  <a:pt x="10479" y="1424"/>
                  <a:pt x="10474" y="1424"/>
                </a:cubicBezTo>
                <a:cubicBezTo>
                  <a:pt x="10433" y="1343"/>
                  <a:pt x="10389" y="1275"/>
                  <a:pt x="10344" y="1218"/>
                </a:cubicBezTo>
                <a:close/>
                <a:moveTo>
                  <a:pt x="10489" y="1454"/>
                </a:moveTo>
                <a:cubicBezTo>
                  <a:pt x="10491" y="1454"/>
                  <a:pt x="10494" y="1454"/>
                  <a:pt x="10496" y="1455"/>
                </a:cubicBezTo>
                <a:cubicBezTo>
                  <a:pt x="10497" y="1462"/>
                  <a:pt x="10499" y="1470"/>
                  <a:pt x="10500" y="1477"/>
                </a:cubicBezTo>
                <a:cubicBezTo>
                  <a:pt x="10496" y="1469"/>
                  <a:pt x="10492" y="1462"/>
                  <a:pt x="10489" y="1454"/>
                </a:cubicBezTo>
                <a:close/>
                <a:moveTo>
                  <a:pt x="10583" y="1075"/>
                </a:moveTo>
                <a:cubicBezTo>
                  <a:pt x="10583" y="1074"/>
                  <a:pt x="10583" y="1074"/>
                  <a:pt x="10583" y="1073"/>
                </a:cubicBezTo>
                <a:cubicBezTo>
                  <a:pt x="10583" y="1073"/>
                  <a:pt x="10583" y="1074"/>
                  <a:pt x="10583" y="1074"/>
                </a:cubicBezTo>
                <a:cubicBezTo>
                  <a:pt x="10583" y="1074"/>
                  <a:pt x="10583" y="1075"/>
                  <a:pt x="10583" y="1075"/>
                </a:cubicBezTo>
                <a:close/>
                <a:moveTo>
                  <a:pt x="10588" y="1039"/>
                </a:moveTo>
                <a:cubicBezTo>
                  <a:pt x="10582" y="1035"/>
                  <a:pt x="10577" y="1032"/>
                  <a:pt x="10572" y="1028"/>
                </a:cubicBezTo>
                <a:cubicBezTo>
                  <a:pt x="10572" y="1027"/>
                  <a:pt x="10572" y="1026"/>
                  <a:pt x="10571" y="1025"/>
                </a:cubicBezTo>
                <a:cubicBezTo>
                  <a:pt x="10577" y="1028"/>
                  <a:pt x="10583" y="1031"/>
                  <a:pt x="10588" y="1034"/>
                </a:cubicBezTo>
                <a:cubicBezTo>
                  <a:pt x="10588" y="1036"/>
                  <a:pt x="10588" y="1038"/>
                  <a:pt x="10588" y="1039"/>
                </a:cubicBezTo>
                <a:close/>
                <a:moveTo>
                  <a:pt x="10832" y="1257"/>
                </a:moveTo>
                <a:cubicBezTo>
                  <a:pt x="10834" y="1272"/>
                  <a:pt x="10836" y="1287"/>
                  <a:pt x="10838" y="1302"/>
                </a:cubicBezTo>
                <a:cubicBezTo>
                  <a:pt x="10834" y="1295"/>
                  <a:pt x="10829" y="1288"/>
                  <a:pt x="10824" y="1281"/>
                </a:cubicBezTo>
                <a:cubicBezTo>
                  <a:pt x="10827" y="1273"/>
                  <a:pt x="10829" y="1265"/>
                  <a:pt x="10832" y="1257"/>
                </a:cubicBezTo>
                <a:close/>
                <a:moveTo>
                  <a:pt x="10714" y="789"/>
                </a:moveTo>
                <a:cubicBezTo>
                  <a:pt x="10732" y="834"/>
                  <a:pt x="10749" y="882"/>
                  <a:pt x="10764" y="931"/>
                </a:cubicBezTo>
                <a:cubicBezTo>
                  <a:pt x="10740" y="916"/>
                  <a:pt x="10718" y="905"/>
                  <a:pt x="10700" y="896"/>
                </a:cubicBezTo>
                <a:cubicBezTo>
                  <a:pt x="10704" y="861"/>
                  <a:pt x="10709" y="825"/>
                  <a:pt x="10714" y="789"/>
                </a:cubicBezTo>
                <a:close/>
                <a:moveTo>
                  <a:pt x="10669" y="1342"/>
                </a:moveTo>
                <a:cubicBezTo>
                  <a:pt x="10671" y="1294"/>
                  <a:pt x="10673" y="1245"/>
                  <a:pt x="10676" y="1195"/>
                </a:cubicBezTo>
                <a:cubicBezTo>
                  <a:pt x="10688" y="1214"/>
                  <a:pt x="10699" y="1233"/>
                  <a:pt x="10709" y="1253"/>
                </a:cubicBezTo>
                <a:cubicBezTo>
                  <a:pt x="10695" y="1281"/>
                  <a:pt x="10682" y="1310"/>
                  <a:pt x="10669" y="1342"/>
                </a:cubicBezTo>
                <a:close/>
                <a:moveTo>
                  <a:pt x="10747" y="1183"/>
                </a:moveTo>
                <a:cubicBezTo>
                  <a:pt x="10725" y="1158"/>
                  <a:pt x="10703" y="1135"/>
                  <a:pt x="10681" y="1115"/>
                </a:cubicBezTo>
                <a:cubicBezTo>
                  <a:pt x="10681" y="1109"/>
                  <a:pt x="10682" y="1102"/>
                  <a:pt x="10682" y="1096"/>
                </a:cubicBezTo>
                <a:cubicBezTo>
                  <a:pt x="10710" y="1116"/>
                  <a:pt x="10737" y="1137"/>
                  <a:pt x="10762" y="1158"/>
                </a:cubicBezTo>
                <a:cubicBezTo>
                  <a:pt x="10757" y="1166"/>
                  <a:pt x="10752" y="1174"/>
                  <a:pt x="10747" y="1183"/>
                </a:cubicBezTo>
                <a:close/>
                <a:moveTo>
                  <a:pt x="10780" y="1458"/>
                </a:moveTo>
                <a:cubicBezTo>
                  <a:pt x="10781" y="1450"/>
                  <a:pt x="10783" y="1442"/>
                  <a:pt x="10785" y="1433"/>
                </a:cubicBezTo>
                <a:cubicBezTo>
                  <a:pt x="10788" y="1443"/>
                  <a:pt x="10791" y="1453"/>
                  <a:pt x="10794" y="1462"/>
                </a:cubicBezTo>
                <a:cubicBezTo>
                  <a:pt x="10789" y="1461"/>
                  <a:pt x="10785" y="1460"/>
                  <a:pt x="10780" y="1458"/>
                </a:cubicBezTo>
                <a:close/>
                <a:moveTo>
                  <a:pt x="10791" y="1114"/>
                </a:moveTo>
                <a:cubicBezTo>
                  <a:pt x="10755" y="1091"/>
                  <a:pt x="10720" y="1071"/>
                  <a:pt x="10685" y="1053"/>
                </a:cubicBezTo>
                <a:cubicBezTo>
                  <a:pt x="10689" y="1004"/>
                  <a:pt x="10694" y="955"/>
                  <a:pt x="10699" y="905"/>
                </a:cubicBezTo>
                <a:cubicBezTo>
                  <a:pt x="10725" y="922"/>
                  <a:pt x="10750" y="942"/>
                  <a:pt x="10773" y="962"/>
                </a:cubicBezTo>
                <a:cubicBezTo>
                  <a:pt x="10785" y="1006"/>
                  <a:pt x="10795" y="1050"/>
                  <a:pt x="10804" y="1095"/>
                </a:cubicBezTo>
                <a:cubicBezTo>
                  <a:pt x="10800" y="1101"/>
                  <a:pt x="10796" y="1108"/>
                  <a:pt x="10791" y="1114"/>
                </a:cubicBezTo>
                <a:close/>
                <a:moveTo>
                  <a:pt x="10824" y="1632"/>
                </a:moveTo>
                <a:cubicBezTo>
                  <a:pt x="10826" y="1626"/>
                  <a:pt x="10829" y="1621"/>
                  <a:pt x="10831" y="1615"/>
                </a:cubicBezTo>
                <a:cubicBezTo>
                  <a:pt x="10835" y="1633"/>
                  <a:pt x="10838" y="1651"/>
                  <a:pt x="10841" y="1669"/>
                </a:cubicBezTo>
                <a:cubicBezTo>
                  <a:pt x="10835" y="1656"/>
                  <a:pt x="10830" y="1644"/>
                  <a:pt x="10824" y="1632"/>
                </a:cubicBezTo>
                <a:close/>
                <a:moveTo>
                  <a:pt x="10931" y="1215"/>
                </a:moveTo>
                <a:cubicBezTo>
                  <a:pt x="10923" y="1208"/>
                  <a:pt x="10915" y="1202"/>
                  <a:pt x="10908" y="1196"/>
                </a:cubicBezTo>
                <a:cubicBezTo>
                  <a:pt x="10901" y="1170"/>
                  <a:pt x="10894" y="1145"/>
                  <a:pt x="10887" y="1121"/>
                </a:cubicBezTo>
                <a:cubicBezTo>
                  <a:pt x="10890" y="1116"/>
                  <a:pt x="10892" y="1112"/>
                  <a:pt x="10894" y="1107"/>
                </a:cubicBezTo>
                <a:cubicBezTo>
                  <a:pt x="10909" y="1131"/>
                  <a:pt x="10923" y="1155"/>
                  <a:pt x="10936" y="1180"/>
                </a:cubicBezTo>
                <a:cubicBezTo>
                  <a:pt x="10934" y="1191"/>
                  <a:pt x="10933" y="1203"/>
                  <a:pt x="10931" y="1215"/>
                </a:cubicBezTo>
                <a:close/>
                <a:moveTo>
                  <a:pt x="10951" y="1085"/>
                </a:moveTo>
                <a:cubicBezTo>
                  <a:pt x="10942" y="1075"/>
                  <a:pt x="10932" y="1065"/>
                  <a:pt x="10922" y="1055"/>
                </a:cubicBezTo>
                <a:cubicBezTo>
                  <a:pt x="10937" y="1029"/>
                  <a:pt x="10954" y="1004"/>
                  <a:pt x="10972" y="980"/>
                </a:cubicBezTo>
                <a:cubicBezTo>
                  <a:pt x="10965" y="1013"/>
                  <a:pt x="10958" y="1048"/>
                  <a:pt x="10951" y="1085"/>
                </a:cubicBezTo>
                <a:close/>
                <a:moveTo>
                  <a:pt x="11083" y="806"/>
                </a:moveTo>
                <a:cubicBezTo>
                  <a:pt x="11086" y="815"/>
                  <a:pt x="11088" y="824"/>
                  <a:pt x="11091" y="833"/>
                </a:cubicBezTo>
                <a:cubicBezTo>
                  <a:pt x="11086" y="835"/>
                  <a:pt x="11082" y="838"/>
                  <a:pt x="11077" y="841"/>
                </a:cubicBezTo>
                <a:cubicBezTo>
                  <a:pt x="11079" y="829"/>
                  <a:pt x="11081" y="818"/>
                  <a:pt x="11083" y="806"/>
                </a:cubicBezTo>
                <a:close/>
                <a:moveTo>
                  <a:pt x="11011" y="1533"/>
                </a:moveTo>
                <a:cubicBezTo>
                  <a:pt x="11012" y="1500"/>
                  <a:pt x="11013" y="1467"/>
                  <a:pt x="11015" y="1432"/>
                </a:cubicBezTo>
                <a:cubicBezTo>
                  <a:pt x="11023" y="1444"/>
                  <a:pt x="11031" y="1456"/>
                  <a:pt x="11039" y="1467"/>
                </a:cubicBezTo>
                <a:cubicBezTo>
                  <a:pt x="11029" y="1488"/>
                  <a:pt x="11020" y="1510"/>
                  <a:pt x="11011" y="1533"/>
                </a:cubicBezTo>
                <a:close/>
                <a:moveTo>
                  <a:pt x="11032" y="1182"/>
                </a:moveTo>
                <a:cubicBezTo>
                  <a:pt x="11041" y="1078"/>
                  <a:pt x="11055" y="972"/>
                  <a:pt x="11072" y="869"/>
                </a:cubicBezTo>
                <a:cubicBezTo>
                  <a:pt x="11080" y="862"/>
                  <a:pt x="11087" y="855"/>
                  <a:pt x="11095" y="849"/>
                </a:cubicBezTo>
                <a:cubicBezTo>
                  <a:pt x="11129" y="973"/>
                  <a:pt x="11152" y="1097"/>
                  <a:pt x="11168" y="1214"/>
                </a:cubicBezTo>
                <a:cubicBezTo>
                  <a:pt x="11148" y="1219"/>
                  <a:pt x="11115" y="1228"/>
                  <a:pt x="11075" y="1246"/>
                </a:cubicBezTo>
                <a:cubicBezTo>
                  <a:pt x="11061" y="1223"/>
                  <a:pt x="11046" y="1202"/>
                  <a:pt x="11032" y="1182"/>
                </a:cubicBezTo>
                <a:close/>
                <a:moveTo>
                  <a:pt x="11119" y="1325"/>
                </a:moveTo>
                <a:cubicBezTo>
                  <a:pt x="11109" y="1305"/>
                  <a:pt x="11099" y="1287"/>
                  <a:pt x="11089" y="1269"/>
                </a:cubicBezTo>
                <a:cubicBezTo>
                  <a:pt x="11114" y="1250"/>
                  <a:pt x="11141" y="1233"/>
                  <a:pt x="11169" y="1219"/>
                </a:cubicBezTo>
                <a:cubicBezTo>
                  <a:pt x="11171" y="1230"/>
                  <a:pt x="11172" y="1240"/>
                  <a:pt x="11173" y="1250"/>
                </a:cubicBezTo>
                <a:cubicBezTo>
                  <a:pt x="11155" y="1273"/>
                  <a:pt x="11137" y="1298"/>
                  <a:pt x="11119" y="1325"/>
                </a:cubicBezTo>
                <a:close/>
                <a:moveTo>
                  <a:pt x="11173" y="1448"/>
                </a:moveTo>
                <a:cubicBezTo>
                  <a:pt x="11179" y="1433"/>
                  <a:pt x="11184" y="1418"/>
                  <a:pt x="11190" y="1403"/>
                </a:cubicBezTo>
                <a:cubicBezTo>
                  <a:pt x="11193" y="1443"/>
                  <a:pt x="11196" y="1482"/>
                  <a:pt x="11198" y="1518"/>
                </a:cubicBezTo>
                <a:cubicBezTo>
                  <a:pt x="11190" y="1494"/>
                  <a:pt x="11182" y="1471"/>
                  <a:pt x="11173" y="1448"/>
                </a:cubicBezTo>
                <a:close/>
                <a:moveTo>
                  <a:pt x="11286" y="1504"/>
                </a:moveTo>
                <a:cubicBezTo>
                  <a:pt x="11279" y="1419"/>
                  <a:pt x="11268" y="1339"/>
                  <a:pt x="11254" y="1263"/>
                </a:cubicBezTo>
                <a:cubicBezTo>
                  <a:pt x="11271" y="1233"/>
                  <a:pt x="11290" y="1203"/>
                  <a:pt x="11310" y="1175"/>
                </a:cubicBezTo>
                <a:cubicBezTo>
                  <a:pt x="11310" y="1292"/>
                  <a:pt x="11300" y="1404"/>
                  <a:pt x="11286" y="1504"/>
                </a:cubicBezTo>
                <a:close/>
                <a:moveTo>
                  <a:pt x="11358" y="1119"/>
                </a:moveTo>
                <a:cubicBezTo>
                  <a:pt x="11358" y="1118"/>
                  <a:pt x="11358" y="1117"/>
                  <a:pt x="11358" y="1116"/>
                </a:cubicBezTo>
                <a:cubicBezTo>
                  <a:pt x="11358" y="1115"/>
                  <a:pt x="11359" y="1115"/>
                  <a:pt x="11359" y="1114"/>
                </a:cubicBezTo>
                <a:cubicBezTo>
                  <a:pt x="11359" y="1116"/>
                  <a:pt x="11359" y="1117"/>
                  <a:pt x="11358" y="1119"/>
                </a:cubicBezTo>
                <a:close/>
                <a:moveTo>
                  <a:pt x="11435" y="1547"/>
                </a:moveTo>
                <a:cubicBezTo>
                  <a:pt x="11436" y="1518"/>
                  <a:pt x="11436" y="1487"/>
                  <a:pt x="11437" y="1455"/>
                </a:cubicBezTo>
                <a:cubicBezTo>
                  <a:pt x="11450" y="1446"/>
                  <a:pt x="11462" y="1437"/>
                  <a:pt x="11475" y="1430"/>
                </a:cubicBezTo>
                <a:cubicBezTo>
                  <a:pt x="11461" y="1467"/>
                  <a:pt x="11447" y="1506"/>
                  <a:pt x="11435" y="1547"/>
                </a:cubicBezTo>
                <a:close/>
                <a:moveTo>
                  <a:pt x="12131" y="1694"/>
                </a:moveTo>
                <a:cubicBezTo>
                  <a:pt x="11986" y="1694"/>
                  <a:pt x="11839" y="1697"/>
                  <a:pt x="11690" y="1701"/>
                </a:cubicBezTo>
                <a:cubicBezTo>
                  <a:pt x="11729" y="1617"/>
                  <a:pt x="11784" y="1520"/>
                  <a:pt x="11854" y="1439"/>
                </a:cubicBezTo>
                <a:cubicBezTo>
                  <a:pt x="11976" y="1473"/>
                  <a:pt x="12045" y="1521"/>
                  <a:pt x="12084" y="1567"/>
                </a:cubicBezTo>
                <a:cubicBezTo>
                  <a:pt x="12018" y="1554"/>
                  <a:pt x="11965" y="1556"/>
                  <a:pt x="11965" y="1556"/>
                </a:cubicBezTo>
                <a:cubicBezTo>
                  <a:pt x="12021" y="1568"/>
                  <a:pt x="12068" y="1583"/>
                  <a:pt x="12106" y="1599"/>
                </a:cubicBezTo>
                <a:cubicBezTo>
                  <a:pt x="12127" y="1635"/>
                  <a:pt x="12131" y="1669"/>
                  <a:pt x="12131" y="1694"/>
                </a:cubicBezTo>
                <a:close/>
                <a:moveTo>
                  <a:pt x="11863" y="1429"/>
                </a:moveTo>
                <a:cubicBezTo>
                  <a:pt x="11913" y="1375"/>
                  <a:pt x="11971" y="1328"/>
                  <a:pt x="12036" y="1299"/>
                </a:cubicBezTo>
                <a:cubicBezTo>
                  <a:pt x="12090" y="1372"/>
                  <a:pt x="12117" y="1450"/>
                  <a:pt x="12130" y="1521"/>
                </a:cubicBezTo>
                <a:cubicBezTo>
                  <a:pt x="12120" y="1520"/>
                  <a:pt x="12114" y="1521"/>
                  <a:pt x="12114" y="1521"/>
                </a:cubicBezTo>
                <a:cubicBezTo>
                  <a:pt x="12120" y="1522"/>
                  <a:pt x="12125" y="1523"/>
                  <a:pt x="12131" y="1524"/>
                </a:cubicBezTo>
                <a:cubicBezTo>
                  <a:pt x="12132" y="1532"/>
                  <a:pt x="12133" y="1540"/>
                  <a:pt x="12134" y="1548"/>
                </a:cubicBezTo>
                <a:cubicBezTo>
                  <a:pt x="12066" y="1463"/>
                  <a:pt x="11939" y="1437"/>
                  <a:pt x="11863" y="1429"/>
                </a:cubicBezTo>
                <a:close/>
                <a:moveTo>
                  <a:pt x="12195" y="1542"/>
                </a:moveTo>
                <a:cubicBezTo>
                  <a:pt x="12196" y="1542"/>
                  <a:pt x="12197" y="1543"/>
                  <a:pt x="12198" y="1543"/>
                </a:cubicBezTo>
                <a:cubicBezTo>
                  <a:pt x="12198" y="1547"/>
                  <a:pt x="12199" y="1551"/>
                  <a:pt x="12199" y="1555"/>
                </a:cubicBezTo>
                <a:cubicBezTo>
                  <a:pt x="12197" y="1551"/>
                  <a:pt x="12196" y="1547"/>
                  <a:pt x="12195" y="1542"/>
                </a:cubicBezTo>
                <a:close/>
                <a:moveTo>
                  <a:pt x="12276" y="1351"/>
                </a:moveTo>
                <a:cubicBezTo>
                  <a:pt x="12276" y="1351"/>
                  <a:pt x="12276" y="1350"/>
                  <a:pt x="12276" y="1350"/>
                </a:cubicBezTo>
                <a:cubicBezTo>
                  <a:pt x="12276" y="1350"/>
                  <a:pt x="12276" y="1350"/>
                  <a:pt x="12276" y="1350"/>
                </a:cubicBezTo>
                <a:cubicBezTo>
                  <a:pt x="12276" y="1350"/>
                  <a:pt x="12276" y="1351"/>
                  <a:pt x="12276" y="1351"/>
                </a:cubicBezTo>
                <a:close/>
                <a:moveTo>
                  <a:pt x="12282" y="1332"/>
                </a:moveTo>
                <a:cubicBezTo>
                  <a:pt x="12279" y="1330"/>
                  <a:pt x="12277" y="1328"/>
                  <a:pt x="12275" y="1326"/>
                </a:cubicBezTo>
                <a:cubicBezTo>
                  <a:pt x="12275" y="1325"/>
                  <a:pt x="12275" y="1324"/>
                  <a:pt x="12274" y="1323"/>
                </a:cubicBezTo>
                <a:cubicBezTo>
                  <a:pt x="12277" y="1326"/>
                  <a:pt x="12280" y="1328"/>
                  <a:pt x="12282" y="1330"/>
                </a:cubicBezTo>
                <a:cubicBezTo>
                  <a:pt x="12282" y="1331"/>
                  <a:pt x="12282" y="1332"/>
                  <a:pt x="12282" y="1332"/>
                </a:cubicBezTo>
                <a:close/>
                <a:moveTo>
                  <a:pt x="12369" y="1212"/>
                </a:moveTo>
                <a:cubicBezTo>
                  <a:pt x="12375" y="1237"/>
                  <a:pt x="12380" y="1263"/>
                  <a:pt x="12383" y="1291"/>
                </a:cubicBezTo>
                <a:cubicBezTo>
                  <a:pt x="12372" y="1281"/>
                  <a:pt x="12362" y="1273"/>
                  <a:pt x="12353" y="1267"/>
                </a:cubicBezTo>
                <a:cubicBezTo>
                  <a:pt x="12358" y="1248"/>
                  <a:pt x="12364" y="1230"/>
                  <a:pt x="12369" y="1212"/>
                </a:cubicBezTo>
                <a:close/>
                <a:moveTo>
                  <a:pt x="12299" y="1498"/>
                </a:moveTo>
                <a:cubicBezTo>
                  <a:pt x="12304" y="1474"/>
                  <a:pt x="12309" y="1448"/>
                  <a:pt x="12315" y="1422"/>
                </a:cubicBezTo>
                <a:cubicBezTo>
                  <a:pt x="12320" y="1433"/>
                  <a:pt x="12324" y="1444"/>
                  <a:pt x="12328" y="1455"/>
                </a:cubicBezTo>
                <a:cubicBezTo>
                  <a:pt x="12318" y="1469"/>
                  <a:pt x="12308" y="1483"/>
                  <a:pt x="12299" y="1498"/>
                </a:cubicBezTo>
                <a:close/>
                <a:moveTo>
                  <a:pt x="12347" y="1569"/>
                </a:moveTo>
                <a:cubicBezTo>
                  <a:pt x="12349" y="1565"/>
                  <a:pt x="12351" y="1561"/>
                  <a:pt x="12352" y="1556"/>
                </a:cubicBezTo>
                <a:cubicBezTo>
                  <a:pt x="12353" y="1562"/>
                  <a:pt x="12354" y="1567"/>
                  <a:pt x="12354" y="1572"/>
                </a:cubicBezTo>
                <a:cubicBezTo>
                  <a:pt x="12352" y="1571"/>
                  <a:pt x="12350" y="1570"/>
                  <a:pt x="12347" y="1569"/>
                </a:cubicBezTo>
                <a:close/>
                <a:moveTo>
                  <a:pt x="12356" y="1664"/>
                </a:moveTo>
                <a:cubicBezTo>
                  <a:pt x="12358" y="1661"/>
                  <a:pt x="12360" y="1659"/>
                  <a:pt x="12361" y="1656"/>
                </a:cubicBezTo>
                <a:cubicBezTo>
                  <a:pt x="12362" y="1666"/>
                  <a:pt x="12362" y="1675"/>
                  <a:pt x="12362" y="1685"/>
                </a:cubicBezTo>
                <a:cubicBezTo>
                  <a:pt x="12360" y="1678"/>
                  <a:pt x="12358" y="1671"/>
                  <a:pt x="12356" y="1664"/>
                </a:cubicBezTo>
                <a:close/>
                <a:moveTo>
                  <a:pt x="12353" y="1421"/>
                </a:moveTo>
                <a:cubicBezTo>
                  <a:pt x="12344" y="1407"/>
                  <a:pt x="12334" y="1393"/>
                  <a:pt x="12324" y="1380"/>
                </a:cubicBezTo>
                <a:cubicBezTo>
                  <a:pt x="12325" y="1377"/>
                  <a:pt x="12326" y="1374"/>
                  <a:pt x="12327" y="1370"/>
                </a:cubicBezTo>
                <a:cubicBezTo>
                  <a:pt x="12340" y="1383"/>
                  <a:pt x="12352" y="1396"/>
                  <a:pt x="12363" y="1410"/>
                </a:cubicBezTo>
                <a:cubicBezTo>
                  <a:pt x="12360" y="1413"/>
                  <a:pt x="12357" y="1417"/>
                  <a:pt x="12353" y="1421"/>
                </a:cubicBezTo>
                <a:close/>
                <a:moveTo>
                  <a:pt x="12332" y="1348"/>
                </a:moveTo>
                <a:cubicBezTo>
                  <a:pt x="12338" y="1323"/>
                  <a:pt x="12345" y="1297"/>
                  <a:pt x="12352" y="1271"/>
                </a:cubicBezTo>
                <a:cubicBezTo>
                  <a:pt x="12364" y="1283"/>
                  <a:pt x="12375" y="1295"/>
                  <a:pt x="12386" y="1308"/>
                </a:cubicBezTo>
                <a:cubicBezTo>
                  <a:pt x="12388" y="1332"/>
                  <a:pt x="12390" y="1356"/>
                  <a:pt x="12391" y="1380"/>
                </a:cubicBezTo>
                <a:cubicBezTo>
                  <a:pt x="12388" y="1383"/>
                  <a:pt x="12385" y="1386"/>
                  <a:pt x="12382" y="1389"/>
                </a:cubicBezTo>
                <a:cubicBezTo>
                  <a:pt x="12365" y="1374"/>
                  <a:pt x="12348" y="1361"/>
                  <a:pt x="12332" y="1348"/>
                </a:cubicBezTo>
                <a:close/>
                <a:moveTo>
                  <a:pt x="12391" y="1492"/>
                </a:moveTo>
                <a:cubicBezTo>
                  <a:pt x="12390" y="1488"/>
                  <a:pt x="12388" y="1484"/>
                  <a:pt x="12386" y="1480"/>
                </a:cubicBezTo>
                <a:cubicBezTo>
                  <a:pt x="12388" y="1476"/>
                  <a:pt x="12390" y="1472"/>
                  <a:pt x="12392" y="1467"/>
                </a:cubicBezTo>
                <a:cubicBezTo>
                  <a:pt x="12392" y="1476"/>
                  <a:pt x="12392" y="1484"/>
                  <a:pt x="12391" y="1492"/>
                </a:cubicBezTo>
                <a:close/>
                <a:moveTo>
                  <a:pt x="12562" y="1252"/>
                </a:moveTo>
                <a:cubicBezTo>
                  <a:pt x="12563" y="1257"/>
                  <a:pt x="12563" y="1262"/>
                  <a:pt x="12564" y="1266"/>
                </a:cubicBezTo>
                <a:cubicBezTo>
                  <a:pt x="12561" y="1267"/>
                  <a:pt x="12558" y="1269"/>
                  <a:pt x="12556" y="1270"/>
                </a:cubicBezTo>
                <a:cubicBezTo>
                  <a:pt x="12558" y="1264"/>
                  <a:pt x="12560" y="1258"/>
                  <a:pt x="12562" y="1252"/>
                </a:cubicBezTo>
                <a:close/>
                <a:moveTo>
                  <a:pt x="12447" y="1454"/>
                </a:moveTo>
                <a:cubicBezTo>
                  <a:pt x="12444" y="1450"/>
                  <a:pt x="12440" y="1446"/>
                  <a:pt x="12437" y="1442"/>
                </a:cubicBezTo>
                <a:cubicBezTo>
                  <a:pt x="12436" y="1428"/>
                  <a:pt x="12434" y="1414"/>
                  <a:pt x="12432" y="1401"/>
                </a:cubicBezTo>
                <a:cubicBezTo>
                  <a:pt x="12434" y="1399"/>
                  <a:pt x="12436" y="1396"/>
                  <a:pt x="12437" y="1394"/>
                </a:cubicBezTo>
                <a:cubicBezTo>
                  <a:pt x="12443" y="1408"/>
                  <a:pt x="12448" y="1422"/>
                  <a:pt x="12453" y="1436"/>
                </a:cubicBezTo>
                <a:cubicBezTo>
                  <a:pt x="12451" y="1442"/>
                  <a:pt x="12449" y="1448"/>
                  <a:pt x="12447" y="1454"/>
                </a:cubicBezTo>
                <a:close/>
                <a:moveTo>
                  <a:pt x="12462" y="1628"/>
                </a:moveTo>
                <a:cubicBezTo>
                  <a:pt x="12466" y="1611"/>
                  <a:pt x="12469" y="1593"/>
                  <a:pt x="12473" y="1575"/>
                </a:cubicBezTo>
                <a:cubicBezTo>
                  <a:pt x="12477" y="1582"/>
                  <a:pt x="12480" y="1589"/>
                  <a:pt x="12483" y="1596"/>
                </a:cubicBezTo>
                <a:cubicBezTo>
                  <a:pt x="12476" y="1606"/>
                  <a:pt x="12469" y="1617"/>
                  <a:pt x="12462" y="1628"/>
                </a:cubicBezTo>
                <a:close/>
                <a:moveTo>
                  <a:pt x="12469" y="1387"/>
                </a:moveTo>
                <a:cubicBezTo>
                  <a:pt x="12465" y="1381"/>
                  <a:pt x="12461" y="1375"/>
                  <a:pt x="12456" y="1369"/>
                </a:cubicBezTo>
                <a:cubicBezTo>
                  <a:pt x="12467" y="1357"/>
                  <a:pt x="12477" y="1345"/>
                  <a:pt x="12489" y="1334"/>
                </a:cubicBezTo>
                <a:cubicBezTo>
                  <a:pt x="12482" y="1351"/>
                  <a:pt x="12476" y="1369"/>
                  <a:pt x="12469" y="1387"/>
                </a:cubicBezTo>
                <a:close/>
                <a:moveTo>
                  <a:pt x="12562" y="1636"/>
                </a:moveTo>
                <a:cubicBezTo>
                  <a:pt x="12560" y="1622"/>
                  <a:pt x="12558" y="1609"/>
                  <a:pt x="12555" y="1597"/>
                </a:cubicBezTo>
                <a:cubicBezTo>
                  <a:pt x="12559" y="1589"/>
                  <a:pt x="12563" y="1582"/>
                  <a:pt x="12568" y="1574"/>
                </a:cubicBezTo>
                <a:cubicBezTo>
                  <a:pt x="12566" y="1596"/>
                  <a:pt x="12564" y="1616"/>
                  <a:pt x="12562" y="1636"/>
                </a:cubicBezTo>
                <a:close/>
                <a:moveTo>
                  <a:pt x="12572" y="1493"/>
                </a:moveTo>
                <a:cubicBezTo>
                  <a:pt x="12560" y="1504"/>
                  <a:pt x="12549" y="1515"/>
                  <a:pt x="12537" y="1527"/>
                </a:cubicBezTo>
                <a:cubicBezTo>
                  <a:pt x="12534" y="1517"/>
                  <a:pt x="12530" y="1506"/>
                  <a:pt x="12526" y="1496"/>
                </a:cubicBezTo>
                <a:cubicBezTo>
                  <a:pt x="12541" y="1488"/>
                  <a:pt x="12556" y="1481"/>
                  <a:pt x="12572" y="1476"/>
                </a:cubicBezTo>
                <a:cubicBezTo>
                  <a:pt x="12572" y="1482"/>
                  <a:pt x="12572" y="1487"/>
                  <a:pt x="12572" y="1493"/>
                </a:cubicBezTo>
                <a:close/>
                <a:moveTo>
                  <a:pt x="12572" y="1474"/>
                </a:moveTo>
                <a:cubicBezTo>
                  <a:pt x="12561" y="1474"/>
                  <a:pt x="12543" y="1476"/>
                  <a:pt x="12520" y="1482"/>
                </a:cubicBezTo>
                <a:cubicBezTo>
                  <a:pt x="12515" y="1469"/>
                  <a:pt x="12509" y="1457"/>
                  <a:pt x="12503" y="1445"/>
                </a:cubicBezTo>
                <a:cubicBezTo>
                  <a:pt x="12517" y="1391"/>
                  <a:pt x="12533" y="1337"/>
                  <a:pt x="12551" y="1284"/>
                </a:cubicBezTo>
                <a:cubicBezTo>
                  <a:pt x="12555" y="1281"/>
                  <a:pt x="12560" y="1278"/>
                  <a:pt x="12565" y="1275"/>
                </a:cubicBezTo>
                <a:cubicBezTo>
                  <a:pt x="12572" y="1343"/>
                  <a:pt x="12574" y="1410"/>
                  <a:pt x="12572" y="1474"/>
                </a:cubicBezTo>
                <a:close/>
                <a:moveTo>
                  <a:pt x="12610" y="1636"/>
                </a:moveTo>
                <a:cubicBezTo>
                  <a:pt x="12613" y="1591"/>
                  <a:pt x="12614" y="1548"/>
                  <a:pt x="12613" y="1506"/>
                </a:cubicBezTo>
                <a:cubicBezTo>
                  <a:pt x="12625" y="1492"/>
                  <a:pt x="12637" y="1478"/>
                  <a:pt x="12650" y="1465"/>
                </a:cubicBezTo>
                <a:cubicBezTo>
                  <a:pt x="12640" y="1527"/>
                  <a:pt x="12625" y="1585"/>
                  <a:pt x="12610" y="1636"/>
                </a:cubicBezTo>
                <a:close/>
                <a:moveTo>
                  <a:pt x="12680" y="1440"/>
                </a:moveTo>
                <a:cubicBezTo>
                  <a:pt x="12680" y="1438"/>
                  <a:pt x="12680" y="1438"/>
                  <a:pt x="12680" y="1438"/>
                </a:cubicBezTo>
                <a:cubicBezTo>
                  <a:pt x="12680" y="1437"/>
                  <a:pt x="12681" y="1437"/>
                  <a:pt x="12681" y="1437"/>
                </a:cubicBezTo>
                <a:cubicBezTo>
                  <a:pt x="12681" y="1438"/>
                  <a:pt x="12680" y="1439"/>
                  <a:pt x="12680" y="1440"/>
                </a:cubicBezTo>
                <a:close/>
                <a:moveTo>
                  <a:pt x="12685" y="1671"/>
                </a:moveTo>
                <a:cubicBezTo>
                  <a:pt x="12687" y="1656"/>
                  <a:pt x="12690" y="1639"/>
                  <a:pt x="12693" y="1623"/>
                </a:cubicBezTo>
                <a:cubicBezTo>
                  <a:pt x="12701" y="1619"/>
                  <a:pt x="12708" y="1616"/>
                  <a:pt x="12716" y="1613"/>
                </a:cubicBezTo>
                <a:cubicBezTo>
                  <a:pt x="12705" y="1631"/>
                  <a:pt x="12694" y="1650"/>
                  <a:pt x="12685" y="1671"/>
                </a:cubicBezTo>
                <a:close/>
                <a:moveTo>
                  <a:pt x="14181" y="1694"/>
                </a:moveTo>
                <a:cubicBezTo>
                  <a:pt x="14183" y="1694"/>
                  <a:pt x="14185" y="1695"/>
                  <a:pt x="14187" y="1696"/>
                </a:cubicBezTo>
                <a:cubicBezTo>
                  <a:pt x="14187" y="1702"/>
                  <a:pt x="14187" y="1708"/>
                  <a:pt x="14187" y="1714"/>
                </a:cubicBezTo>
                <a:cubicBezTo>
                  <a:pt x="14185" y="1707"/>
                  <a:pt x="14183" y="1701"/>
                  <a:pt x="14181" y="1694"/>
                </a:cubicBezTo>
                <a:close/>
                <a:moveTo>
                  <a:pt x="14307" y="1398"/>
                </a:moveTo>
                <a:cubicBezTo>
                  <a:pt x="14307" y="1398"/>
                  <a:pt x="14307" y="1398"/>
                  <a:pt x="14307" y="1397"/>
                </a:cubicBezTo>
                <a:cubicBezTo>
                  <a:pt x="14307" y="1397"/>
                  <a:pt x="14307" y="1397"/>
                  <a:pt x="14307" y="1398"/>
                </a:cubicBezTo>
                <a:cubicBezTo>
                  <a:pt x="14307" y="1398"/>
                  <a:pt x="14307" y="1398"/>
                  <a:pt x="14307" y="1398"/>
                </a:cubicBezTo>
                <a:close/>
                <a:moveTo>
                  <a:pt x="14316" y="1370"/>
                </a:moveTo>
                <a:cubicBezTo>
                  <a:pt x="14312" y="1366"/>
                  <a:pt x="14308" y="1363"/>
                  <a:pt x="14305" y="1359"/>
                </a:cubicBezTo>
                <a:cubicBezTo>
                  <a:pt x="14305" y="1358"/>
                  <a:pt x="14305" y="1357"/>
                  <a:pt x="14304" y="1356"/>
                </a:cubicBezTo>
                <a:cubicBezTo>
                  <a:pt x="14309" y="1360"/>
                  <a:pt x="14313" y="1363"/>
                  <a:pt x="14317" y="1366"/>
                </a:cubicBezTo>
                <a:cubicBezTo>
                  <a:pt x="14316" y="1368"/>
                  <a:pt x="14316" y="1369"/>
                  <a:pt x="14316" y="1370"/>
                </a:cubicBezTo>
                <a:close/>
                <a:moveTo>
                  <a:pt x="14440" y="1221"/>
                </a:moveTo>
                <a:cubicBezTo>
                  <a:pt x="14443" y="1208"/>
                  <a:pt x="14447" y="1196"/>
                  <a:pt x="14451" y="1184"/>
                </a:cubicBezTo>
                <a:cubicBezTo>
                  <a:pt x="14454" y="1197"/>
                  <a:pt x="14457" y="1210"/>
                  <a:pt x="14459" y="1223"/>
                </a:cubicBezTo>
                <a:cubicBezTo>
                  <a:pt x="14465" y="1249"/>
                  <a:pt x="14469" y="1277"/>
                  <a:pt x="14473" y="1304"/>
                </a:cubicBezTo>
                <a:cubicBezTo>
                  <a:pt x="14473" y="1305"/>
                  <a:pt x="14473" y="1305"/>
                  <a:pt x="14473" y="1305"/>
                </a:cubicBezTo>
                <a:cubicBezTo>
                  <a:pt x="14472" y="1305"/>
                  <a:pt x="14472" y="1305"/>
                  <a:pt x="14472" y="1304"/>
                </a:cubicBezTo>
                <a:cubicBezTo>
                  <a:pt x="14454" y="1289"/>
                  <a:pt x="14439" y="1278"/>
                  <a:pt x="14426" y="1269"/>
                </a:cubicBezTo>
                <a:cubicBezTo>
                  <a:pt x="14430" y="1253"/>
                  <a:pt x="14435" y="1237"/>
                  <a:pt x="14440" y="1221"/>
                </a:cubicBezTo>
                <a:close/>
                <a:moveTo>
                  <a:pt x="14343" y="1626"/>
                </a:moveTo>
                <a:cubicBezTo>
                  <a:pt x="14350" y="1588"/>
                  <a:pt x="14358" y="1549"/>
                  <a:pt x="14367" y="1508"/>
                </a:cubicBezTo>
                <a:cubicBezTo>
                  <a:pt x="14374" y="1525"/>
                  <a:pt x="14381" y="1542"/>
                  <a:pt x="14387" y="1559"/>
                </a:cubicBezTo>
                <a:cubicBezTo>
                  <a:pt x="14372" y="1580"/>
                  <a:pt x="14357" y="1603"/>
                  <a:pt x="14343" y="1626"/>
                </a:cubicBezTo>
                <a:close/>
                <a:moveTo>
                  <a:pt x="14417" y="1735"/>
                </a:moveTo>
                <a:cubicBezTo>
                  <a:pt x="14420" y="1729"/>
                  <a:pt x="14422" y="1723"/>
                  <a:pt x="14424" y="1716"/>
                </a:cubicBezTo>
                <a:cubicBezTo>
                  <a:pt x="14426" y="1724"/>
                  <a:pt x="14427" y="1733"/>
                  <a:pt x="14428" y="1741"/>
                </a:cubicBezTo>
                <a:cubicBezTo>
                  <a:pt x="14424" y="1739"/>
                  <a:pt x="14421" y="1737"/>
                  <a:pt x="14417" y="1735"/>
                </a:cubicBezTo>
                <a:close/>
                <a:moveTo>
                  <a:pt x="14426" y="1508"/>
                </a:moveTo>
                <a:cubicBezTo>
                  <a:pt x="14414" y="1489"/>
                  <a:pt x="14402" y="1471"/>
                  <a:pt x="14390" y="1455"/>
                </a:cubicBezTo>
                <a:cubicBezTo>
                  <a:pt x="14387" y="1451"/>
                  <a:pt x="14384" y="1447"/>
                  <a:pt x="14381" y="1444"/>
                </a:cubicBezTo>
                <a:cubicBezTo>
                  <a:pt x="14383" y="1439"/>
                  <a:pt x="14384" y="1433"/>
                  <a:pt x="14385" y="1428"/>
                </a:cubicBezTo>
                <a:cubicBezTo>
                  <a:pt x="14395" y="1438"/>
                  <a:pt x="14404" y="1448"/>
                  <a:pt x="14414" y="1458"/>
                </a:cubicBezTo>
                <a:cubicBezTo>
                  <a:pt x="14423" y="1468"/>
                  <a:pt x="14433" y="1479"/>
                  <a:pt x="14442" y="1489"/>
                </a:cubicBezTo>
                <a:cubicBezTo>
                  <a:pt x="14437" y="1495"/>
                  <a:pt x="14432" y="1501"/>
                  <a:pt x="14426" y="1508"/>
                </a:cubicBezTo>
                <a:close/>
                <a:moveTo>
                  <a:pt x="14393" y="1394"/>
                </a:moveTo>
                <a:cubicBezTo>
                  <a:pt x="14401" y="1362"/>
                  <a:pt x="14409" y="1330"/>
                  <a:pt x="14418" y="1297"/>
                </a:cubicBezTo>
                <a:cubicBezTo>
                  <a:pt x="14420" y="1290"/>
                  <a:pt x="14422" y="1283"/>
                  <a:pt x="14424" y="1275"/>
                </a:cubicBezTo>
                <a:cubicBezTo>
                  <a:pt x="14433" y="1284"/>
                  <a:pt x="14442" y="1293"/>
                  <a:pt x="14450" y="1302"/>
                </a:cubicBezTo>
                <a:cubicBezTo>
                  <a:pt x="14459" y="1311"/>
                  <a:pt x="14468" y="1322"/>
                  <a:pt x="14476" y="1332"/>
                </a:cubicBezTo>
                <a:cubicBezTo>
                  <a:pt x="14480" y="1369"/>
                  <a:pt x="14483" y="1406"/>
                  <a:pt x="14484" y="1444"/>
                </a:cubicBezTo>
                <a:cubicBezTo>
                  <a:pt x="14480" y="1448"/>
                  <a:pt x="14476" y="1453"/>
                  <a:pt x="14471" y="1457"/>
                </a:cubicBezTo>
                <a:cubicBezTo>
                  <a:pt x="14445" y="1434"/>
                  <a:pt x="14419" y="1413"/>
                  <a:pt x="14393" y="1394"/>
                </a:cubicBezTo>
                <a:close/>
                <a:moveTo>
                  <a:pt x="14485" y="1617"/>
                </a:moveTo>
                <a:cubicBezTo>
                  <a:pt x="14482" y="1610"/>
                  <a:pt x="14479" y="1604"/>
                  <a:pt x="14476" y="1598"/>
                </a:cubicBezTo>
                <a:cubicBezTo>
                  <a:pt x="14479" y="1591"/>
                  <a:pt x="14483" y="1585"/>
                  <a:pt x="14486" y="1579"/>
                </a:cubicBezTo>
                <a:cubicBezTo>
                  <a:pt x="14486" y="1591"/>
                  <a:pt x="14485" y="1604"/>
                  <a:pt x="14485" y="1617"/>
                </a:cubicBezTo>
                <a:close/>
                <a:moveTo>
                  <a:pt x="14572" y="1557"/>
                </a:moveTo>
                <a:cubicBezTo>
                  <a:pt x="14566" y="1551"/>
                  <a:pt x="14561" y="1545"/>
                  <a:pt x="14555" y="1539"/>
                </a:cubicBezTo>
                <a:cubicBezTo>
                  <a:pt x="14553" y="1517"/>
                  <a:pt x="14551" y="1496"/>
                  <a:pt x="14549" y="1476"/>
                </a:cubicBezTo>
                <a:cubicBezTo>
                  <a:pt x="14549" y="1474"/>
                  <a:pt x="14550" y="1473"/>
                  <a:pt x="14551" y="1472"/>
                </a:cubicBezTo>
                <a:cubicBezTo>
                  <a:pt x="14552" y="1470"/>
                  <a:pt x="14554" y="1468"/>
                  <a:pt x="14556" y="1465"/>
                </a:cubicBezTo>
                <a:cubicBezTo>
                  <a:pt x="14557" y="1468"/>
                  <a:pt x="14558" y="1470"/>
                  <a:pt x="14559" y="1473"/>
                </a:cubicBezTo>
                <a:cubicBezTo>
                  <a:pt x="14567" y="1491"/>
                  <a:pt x="14574" y="1511"/>
                  <a:pt x="14580" y="1530"/>
                </a:cubicBezTo>
                <a:cubicBezTo>
                  <a:pt x="14577" y="1539"/>
                  <a:pt x="14575" y="1548"/>
                  <a:pt x="14572" y="1557"/>
                </a:cubicBezTo>
                <a:close/>
                <a:moveTo>
                  <a:pt x="14595" y="1826"/>
                </a:moveTo>
                <a:cubicBezTo>
                  <a:pt x="14598" y="1809"/>
                  <a:pt x="14602" y="1792"/>
                  <a:pt x="14605" y="1775"/>
                </a:cubicBezTo>
                <a:cubicBezTo>
                  <a:pt x="14607" y="1766"/>
                  <a:pt x="14609" y="1757"/>
                  <a:pt x="14610" y="1749"/>
                </a:cubicBezTo>
                <a:cubicBezTo>
                  <a:pt x="14611" y="1749"/>
                  <a:pt x="14612" y="1749"/>
                  <a:pt x="14613" y="1750"/>
                </a:cubicBezTo>
                <a:cubicBezTo>
                  <a:pt x="14617" y="1756"/>
                  <a:pt x="14620" y="1763"/>
                  <a:pt x="14623" y="1770"/>
                </a:cubicBezTo>
                <a:cubicBezTo>
                  <a:pt x="14624" y="1772"/>
                  <a:pt x="14626" y="1774"/>
                  <a:pt x="14627" y="1777"/>
                </a:cubicBezTo>
                <a:cubicBezTo>
                  <a:pt x="14616" y="1792"/>
                  <a:pt x="14605" y="1809"/>
                  <a:pt x="14595" y="1826"/>
                </a:cubicBezTo>
                <a:close/>
                <a:moveTo>
                  <a:pt x="14605" y="1455"/>
                </a:moveTo>
                <a:cubicBezTo>
                  <a:pt x="14599" y="1445"/>
                  <a:pt x="14592" y="1436"/>
                  <a:pt x="14585" y="1427"/>
                </a:cubicBezTo>
                <a:cubicBezTo>
                  <a:pt x="14601" y="1408"/>
                  <a:pt x="14618" y="1389"/>
                  <a:pt x="14636" y="1372"/>
                </a:cubicBezTo>
                <a:cubicBezTo>
                  <a:pt x="14625" y="1398"/>
                  <a:pt x="14615" y="1426"/>
                  <a:pt x="14605" y="1455"/>
                </a:cubicBezTo>
                <a:close/>
                <a:moveTo>
                  <a:pt x="14819" y="1074"/>
                </a:moveTo>
                <a:cubicBezTo>
                  <a:pt x="14854" y="999"/>
                  <a:pt x="14893" y="930"/>
                  <a:pt x="14936" y="871"/>
                </a:cubicBezTo>
                <a:cubicBezTo>
                  <a:pt x="14984" y="981"/>
                  <a:pt x="15019" y="1106"/>
                  <a:pt x="15043" y="1234"/>
                </a:cubicBezTo>
                <a:cubicBezTo>
                  <a:pt x="15040" y="1240"/>
                  <a:pt x="15038" y="1245"/>
                  <a:pt x="15035" y="1251"/>
                </a:cubicBezTo>
                <a:cubicBezTo>
                  <a:pt x="14973" y="1230"/>
                  <a:pt x="14932" y="1221"/>
                  <a:pt x="14930" y="1221"/>
                </a:cubicBezTo>
                <a:cubicBezTo>
                  <a:pt x="14960" y="1231"/>
                  <a:pt x="14989" y="1242"/>
                  <a:pt x="15017" y="1254"/>
                </a:cubicBezTo>
                <a:cubicBezTo>
                  <a:pt x="15021" y="1257"/>
                  <a:pt x="15026" y="1260"/>
                  <a:pt x="15030" y="1262"/>
                </a:cubicBezTo>
                <a:cubicBezTo>
                  <a:pt x="15025" y="1275"/>
                  <a:pt x="15019" y="1288"/>
                  <a:pt x="15014" y="1302"/>
                </a:cubicBezTo>
                <a:cubicBezTo>
                  <a:pt x="15011" y="1307"/>
                  <a:pt x="15009" y="1313"/>
                  <a:pt x="15007" y="1318"/>
                </a:cubicBezTo>
                <a:cubicBezTo>
                  <a:pt x="14974" y="1278"/>
                  <a:pt x="14940" y="1243"/>
                  <a:pt x="14907" y="1213"/>
                </a:cubicBezTo>
                <a:cubicBezTo>
                  <a:pt x="14903" y="1186"/>
                  <a:pt x="14900" y="1171"/>
                  <a:pt x="14900" y="1169"/>
                </a:cubicBezTo>
                <a:cubicBezTo>
                  <a:pt x="14901" y="1182"/>
                  <a:pt x="14902" y="1196"/>
                  <a:pt x="14904" y="1209"/>
                </a:cubicBezTo>
                <a:cubicBezTo>
                  <a:pt x="14866" y="1175"/>
                  <a:pt x="14829" y="1147"/>
                  <a:pt x="14796" y="1125"/>
                </a:cubicBezTo>
                <a:cubicBezTo>
                  <a:pt x="14804" y="1108"/>
                  <a:pt x="14811" y="1091"/>
                  <a:pt x="14819" y="1074"/>
                </a:cubicBezTo>
                <a:close/>
                <a:moveTo>
                  <a:pt x="14752" y="1117"/>
                </a:moveTo>
                <a:cubicBezTo>
                  <a:pt x="14752" y="1117"/>
                  <a:pt x="14752" y="1117"/>
                  <a:pt x="14752" y="1118"/>
                </a:cubicBezTo>
                <a:cubicBezTo>
                  <a:pt x="14752" y="1117"/>
                  <a:pt x="14752" y="1117"/>
                  <a:pt x="14752" y="1117"/>
                </a:cubicBezTo>
                <a:cubicBezTo>
                  <a:pt x="14752" y="1117"/>
                  <a:pt x="14752" y="1117"/>
                  <a:pt x="14752" y="1117"/>
                </a:cubicBezTo>
                <a:close/>
                <a:moveTo>
                  <a:pt x="14749" y="1245"/>
                </a:moveTo>
                <a:cubicBezTo>
                  <a:pt x="14750" y="1253"/>
                  <a:pt x="14750" y="1260"/>
                  <a:pt x="14751" y="1268"/>
                </a:cubicBezTo>
                <a:cubicBezTo>
                  <a:pt x="14747" y="1270"/>
                  <a:pt x="14743" y="1271"/>
                  <a:pt x="14739" y="1273"/>
                </a:cubicBezTo>
                <a:cubicBezTo>
                  <a:pt x="14742" y="1264"/>
                  <a:pt x="14745" y="1255"/>
                  <a:pt x="14749" y="1245"/>
                </a:cubicBezTo>
                <a:close/>
                <a:moveTo>
                  <a:pt x="14723" y="1320"/>
                </a:moveTo>
                <a:cubicBezTo>
                  <a:pt x="14726" y="1312"/>
                  <a:pt x="14729" y="1303"/>
                  <a:pt x="14731" y="1295"/>
                </a:cubicBezTo>
                <a:cubicBezTo>
                  <a:pt x="14738" y="1290"/>
                  <a:pt x="14746" y="1286"/>
                  <a:pt x="14753" y="1282"/>
                </a:cubicBezTo>
                <a:cubicBezTo>
                  <a:pt x="14754" y="1294"/>
                  <a:pt x="14755" y="1307"/>
                  <a:pt x="14756" y="1320"/>
                </a:cubicBezTo>
                <a:cubicBezTo>
                  <a:pt x="14757" y="1330"/>
                  <a:pt x="14758" y="1340"/>
                  <a:pt x="14759" y="1351"/>
                </a:cubicBezTo>
                <a:cubicBezTo>
                  <a:pt x="14746" y="1340"/>
                  <a:pt x="14734" y="1331"/>
                  <a:pt x="14722" y="1322"/>
                </a:cubicBezTo>
                <a:cubicBezTo>
                  <a:pt x="14722" y="1322"/>
                  <a:pt x="14723" y="1321"/>
                  <a:pt x="14723" y="1320"/>
                </a:cubicBezTo>
                <a:close/>
                <a:moveTo>
                  <a:pt x="14750" y="1828"/>
                </a:moveTo>
                <a:cubicBezTo>
                  <a:pt x="14749" y="1828"/>
                  <a:pt x="14748" y="1828"/>
                  <a:pt x="14747" y="1828"/>
                </a:cubicBezTo>
                <a:cubicBezTo>
                  <a:pt x="14746" y="1821"/>
                  <a:pt x="14745" y="1815"/>
                  <a:pt x="14744" y="1808"/>
                </a:cubicBezTo>
                <a:cubicBezTo>
                  <a:pt x="14746" y="1810"/>
                  <a:pt x="14749" y="1811"/>
                  <a:pt x="14751" y="1812"/>
                </a:cubicBezTo>
                <a:cubicBezTo>
                  <a:pt x="14751" y="1818"/>
                  <a:pt x="14750" y="1823"/>
                  <a:pt x="14750" y="1828"/>
                </a:cubicBezTo>
                <a:close/>
                <a:moveTo>
                  <a:pt x="14756" y="1755"/>
                </a:moveTo>
                <a:cubicBezTo>
                  <a:pt x="14755" y="1754"/>
                  <a:pt x="14753" y="1754"/>
                  <a:pt x="14752" y="1753"/>
                </a:cubicBezTo>
                <a:cubicBezTo>
                  <a:pt x="14752" y="1753"/>
                  <a:pt x="14752" y="1752"/>
                  <a:pt x="14753" y="1752"/>
                </a:cubicBezTo>
                <a:cubicBezTo>
                  <a:pt x="14754" y="1753"/>
                  <a:pt x="14755" y="1753"/>
                  <a:pt x="14756" y="1754"/>
                </a:cubicBezTo>
                <a:cubicBezTo>
                  <a:pt x="14756" y="1754"/>
                  <a:pt x="14756" y="1754"/>
                  <a:pt x="14756" y="1755"/>
                </a:cubicBezTo>
                <a:close/>
                <a:moveTo>
                  <a:pt x="14764" y="1618"/>
                </a:moveTo>
                <a:cubicBezTo>
                  <a:pt x="14749" y="1631"/>
                  <a:pt x="14735" y="1645"/>
                  <a:pt x="14720" y="1660"/>
                </a:cubicBezTo>
                <a:cubicBezTo>
                  <a:pt x="14715" y="1659"/>
                  <a:pt x="14710" y="1658"/>
                  <a:pt x="14705" y="1657"/>
                </a:cubicBezTo>
                <a:cubicBezTo>
                  <a:pt x="14701" y="1645"/>
                  <a:pt x="14697" y="1633"/>
                  <a:pt x="14693" y="1622"/>
                </a:cubicBezTo>
                <a:cubicBezTo>
                  <a:pt x="14716" y="1610"/>
                  <a:pt x="14740" y="1600"/>
                  <a:pt x="14765" y="1592"/>
                </a:cubicBezTo>
                <a:cubicBezTo>
                  <a:pt x="14764" y="1601"/>
                  <a:pt x="14764" y="1610"/>
                  <a:pt x="14764" y="1618"/>
                </a:cubicBezTo>
                <a:close/>
                <a:moveTo>
                  <a:pt x="14765" y="1588"/>
                </a:moveTo>
                <a:cubicBezTo>
                  <a:pt x="14748" y="1589"/>
                  <a:pt x="14720" y="1592"/>
                  <a:pt x="14684" y="1601"/>
                </a:cubicBezTo>
                <a:cubicBezTo>
                  <a:pt x="14676" y="1581"/>
                  <a:pt x="14667" y="1562"/>
                  <a:pt x="14658" y="1544"/>
                </a:cubicBezTo>
                <a:cubicBezTo>
                  <a:pt x="14663" y="1522"/>
                  <a:pt x="14669" y="1500"/>
                  <a:pt x="14675" y="1478"/>
                </a:cubicBezTo>
                <a:cubicBezTo>
                  <a:pt x="14686" y="1438"/>
                  <a:pt x="14698" y="1398"/>
                  <a:pt x="14711" y="1359"/>
                </a:cubicBezTo>
                <a:cubicBezTo>
                  <a:pt x="14729" y="1378"/>
                  <a:pt x="14746" y="1397"/>
                  <a:pt x="14763" y="1417"/>
                </a:cubicBezTo>
                <a:cubicBezTo>
                  <a:pt x="14763" y="1422"/>
                  <a:pt x="14763" y="1426"/>
                  <a:pt x="14763" y="1431"/>
                </a:cubicBezTo>
                <a:cubicBezTo>
                  <a:pt x="14735" y="1409"/>
                  <a:pt x="14716" y="1400"/>
                  <a:pt x="14715" y="1399"/>
                </a:cubicBezTo>
                <a:cubicBezTo>
                  <a:pt x="14732" y="1416"/>
                  <a:pt x="14749" y="1432"/>
                  <a:pt x="14764" y="1449"/>
                </a:cubicBezTo>
                <a:cubicBezTo>
                  <a:pt x="14764" y="1459"/>
                  <a:pt x="14765" y="1469"/>
                  <a:pt x="14765" y="1479"/>
                </a:cubicBezTo>
                <a:cubicBezTo>
                  <a:pt x="14765" y="1516"/>
                  <a:pt x="14765" y="1552"/>
                  <a:pt x="14765" y="1588"/>
                </a:cubicBezTo>
                <a:close/>
                <a:moveTo>
                  <a:pt x="14823" y="1524"/>
                </a:moveTo>
                <a:cubicBezTo>
                  <a:pt x="14830" y="1534"/>
                  <a:pt x="14837" y="1544"/>
                  <a:pt x="14843" y="1555"/>
                </a:cubicBezTo>
                <a:cubicBezTo>
                  <a:pt x="14837" y="1559"/>
                  <a:pt x="14831" y="1563"/>
                  <a:pt x="14825" y="1567"/>
                </a:cubicBezTo>
                <a:cubicBezTo>
                  <a:pt x="14825" y="1553"/>
                  <a:pt x="14824" y="1538"/>
                  <a:pt x="14823" y="1524"/>
                </a:cubicBezTo>
                <a:close/>
                <a:moveTo>
                  <a:pt x="14871" y="1648"/>
                </a:moveTo>
                <a:cubicBezTo>
                  <a:pt x="14867" y="1670"/>
                  <a:pt x="14862" y="1691"/>
                  <a:pt x="14857" y="1711"/>
                </a:cubicBezTo>
                <a:cubicBezTo>
                  <a:pt x="14848" y="1706"/>
                  <a:pt x="14838" y="1701"/>
                  <a:pt x="14828" y="1697"/>
                </a:cubicBezTo>
                <a:cubicBezTo>
                  <a:pt x="14828" y="1691"/>
                  <a:pt x="14828" y="1684"/>
                  <a:pt x="14828" y="1678"/>
                </a:cubicBezTo>
                <a:cubicBezTo>
                  <a:pt x="14828" y="1665"/>
                  <a:pt x="14828" y="1652"/>
                  <a:pt x="14828" y="1639"/>
                </a:cubicBezTo>
                <a:cubicBezTo>
                  <a:pt x="14840" y="1623"/>
                  <a:pt x="14853" y="1608"/>
                  <a:pt x="14866" y="1594"/>
                </a:cubicBezTo>
                <a:cubicBezTo>
                  <a:pt x="14870" y="1601"/>
                  <a:pt x="14874" y="1608"/>
                  <a:pt x="14878" y="1616"/>
                </a:cubicBezTo>
                <a:cubicBezTo>
                  <a:pt x="14875" y="1627"/>
                  <a:pt x="14873" y="1638"/>
                  <a:pt x="14871" y="1648"/>
                </a:cubicBezTo>
                <a:close/>
                <a:moveTo>
                  <a:pt x="14908" y="1331"/>
                </a:moveTo>
                <a:cubicBezTo>
                  <a:pt x="14901" y="1325"/>
                  <a:pt x="14895" y="1320"/>
                  <a:pt x="14889" y="1315"/>
                </a:cubicBezTo>
                <a:cubicBezTo>
                  <a:pt x="14847" y="1280"/>
                  <a:pt x="14817" y="1264"/>
                  <a:pt x="14813" y="1262"/>
                </a:cubicBezTo>
                <a:cubicBezTo>
                  <a:pt x="14835" y="1279"/>
                  <a:pt x="14855" y="1297"/>
                  <a:pt x="14873" y="1316"/>
                </a:cubicBezTo>
                <a:cubicBezTo>
                  <a:pt x="14885" y="1329"/>
                  <a:pt x="14896" y="1342"/>
                  <a:pt x="14907" y="1356"/>
                </a:cubicBezTo>
                <a:cubicBezTo>
                  <a:pt x="14906" y="1379"/>
                  <a:pt x="14905" y="1402"/>
                  <a:pt x="14903" y="1424"/>
                </a:cubicBezTo>
                <a:cubicBezTo>
                  <a:pt x="14902" y="1424"/>
                  <a:pt x="14901" y="1424"/>
                  <a:pt x="14901" y="1424"/>
                </a:cubicBezTo>
                <a:cubicBezTo>
                  <a:pt x="14901" y="1424"/>
                  <a:pt x="14902" y="1425"/>
                  <a:pt x="14903" y="1425"/>
                </a:cubicBezTo>
                <a:cubicBezTo>
                  <a:pt x="14902" y="1441"/>
                  <a:pt x="14901" y="1457"/>
                  <a:pt x="14899" y="1473"/>
                </a:cubicBezTo>
                <a:cubicBezTo>
                  <a:pt x="14898" y="1478"/>
                  <a:pt x="14898" y="1483"/>
                  <a:pt x="14897" y="1488"/>
                </a:cubicBezTo>
                <a:cubicBezTo>
                  <a:pt x="14868" y="1452"/>
                  <a:pt x="14838" y="1421"/>
                  <a:pt x="14809" y="1394"/>
                </a:cubicBezTo>
                <a:cubicBezTo>
                  <a:pt x="14806" y="1369"/>
                  <a:pt x="14802" y="1344"/>
                  <a:pt x="14798" y="1319"/>
                </a:cubicBezTo>
                <a:cubicBezTo>
                  <a:pt x="14794" y="1300"/>
                  <a:pt x="14791" y="1282"/>
                  <a:pt x="14787" y="1264"/>
                </a:cubicBezTo>
                <a:cubicBezTo>
                  <a:pt x="14804" y="1255"/>
                  <a:pt x="14822" y="1248"/>
                  <a:pt x="14841" y="1241"/>
                </a:cubicBezTo>
                <a:cubicBezTo>
                  <a:pt x="14841" y="1241"/>
                  <a:pt x="14820" y="1245"/>
                  <a:pt x="14786" y="1256"/>
                </a:cubicBezTo>
                <a:cubicBezTo>
                  <a:pt x="14784" y="1249"/>
                  <a:pt x="14783" y="1242"/>
                  <a:pt x="14781" y="1235"/>
                </a:cubicBezTo>
                <a:cubicBezTo>
                  <a:pt x="14778" y="1219"/>
                  <a:pt x="14774" y="1203"/>
                  <a:pt x="14770" y="1188"/>
                </a:cubicBezTo>
                <a:cubicBezTo>
                  <a:pt x="14776" y="1174"/>
                  <a:pt x="14781" y="1161"/>
                  <a:pt x="14787" y="1148"/>
                </a:cubicBezTo>
                <a:cubicBezTo>
                  <a:pt x="14834" y="1192"/>
                  <a:pt x="14874" y="1243"/>
                  <a:pt x="14908" y="1298"/>
                </a:cubicBezTo>
                <a:cubicBezTo>
                  <a:pt x="14908" y="1303"/>
                  <a:pt x="14908" y="1308"/>
                  <a:pt x="14908" y="1313"/>
                </a:cubicBezTo>
                <a:cubicBezTo>
                  <a:pt x="14908" y="1319"/>
                  <a:pt x="14908" y="1325"/>
                  <a:pt x="14908" y="1331"/>
                </a:cubicBezTo>
                <a:close/>
                <a:moveTo>
                  <a:pt x="14921" y="1320"/>
                </a:moveTo>
                <a:cubicBezTo>
                  <a:pt x="14930" y="1336"/>
                  <a:pt x="14939" y="1352"/>
                  <a:pt x="14948" y="1369"/>
                </a:cubicBezTo>
                <a:cubicBezTo>
                  <a:pt x="14939" y="1360"/>
                  <a:pt x="14931" y="1352"/>
                  <a:pt x="14923" y="1345"/>
                </a:cubicBezTo>
                <a:cubicBezTo>
                  <a:pt x="14922" y="1336"/>
                  <a:pt x="14922" y="1328"/>
                  <a:pt x="14921" y="1320"/>
                </a:cubicBezTo>
                <a:close/>
                <a:moveTo>
                  <a:pt x="14932" y="1532"/>
                </a:moveTo>
                <a:cubicBezTo>
                  <a:pt x="14932" y="1532"/>
                  <a:pt x="14932" y="1532"/>
                  <a:pt x="14932" y="1532"/>
                </a:cubicBezTo>
                <a:cubicBezTo>
                  <a:pt x="14932" y="1532"/>
                  <a:pt x="14932" y="1532"/>
                  <a:pt x="14932" y="1532"/>
                </a:cubicBezTo>
                <a:cubicBezTo>
                  <a:pt x="14932" y="1532"/>
                  <a:pt x="14932" y="1532"/>
                  <a:pt x="14932" y="1532"/>
                </a:cubicBezTo>
                <a:close/>
                <a:moveTo>
                  <a:pt x="14952" y="1469"/>
                </a:moveTo>
                <a:cubicBezTo>
                  <a:pt x="14950" y="1477"/>
                  <a:pt x="14947" y="1486"/>
                  <a:pt x="14944" y="1494"/>
                </a:cubicBezTo>
                <a:cubicBezTo>
                  <a:pt x="14940" y="1496"/>
                  <a:pt x="14935" y="1499"/>
                  <a:pt x="14931" y="1501"/>
                </a:cubicBezTo>
                <a:cubicBezTo>
                  <a:pt x="14931" y="1491"/>
                  <a:pt x="14931" y="1481"/>
                  <a:pt x="14930" y="1471"/>
                </a:cubicBezTo>
                <a:cubicBezTo>
                  <a:pt x="14930" y="1462"/>
                  <a:pt x="14930" y="1453"/>
                  <a:pt x="14929" y="1444"/>
                </a:cubicBezTo>
                <a:cubicBezTo>
                  <a:pt x="14938" y="1450"/>
                  <a:pt x="14946" y="1456"/>
                  <a:pt x="14954" y="1463"/>
                </a:cubicBezTo>
                <a:cubicBezTo>
                  <a:pt x="14954" y="1465"/>
                  <a:pt x="14953" y="1467"/>
                  <a:pt x="14952" y="1469"/>
                </a:cubicBezTo>
                <a:close/>
                <a:moveTo>
                  <a:pt x="14959" y="1449"/>
                </a:moveTo>
                <a:cubicBezTo>
                  <a:pt x="14947" y="1443"/>
                  <a:pt x="14937" y="1438"/>
                  <a:pt x="14929" y="1435"/>
                </a:cubicBezTo>
                <a:cubicBezTo>
                  <a:pt x="14928" y="1416"/>
                  <a:pt x="14927" y="1398"/>
                  <a:pt x="14926" y="1382"/>
                </a:cubicBezTo>
                <a:cubicBezTo>
                  <a:pt x="14939" y="1400"/>
                  <a:pt x="14951" y="1420"/>
                  <a:pt x="14962" y="1440"/>
                </a:cubicBezTo>
                <a:cubicBezTo>
                  <a:pt x="14961" y="1443"/>
                  <a:pt x="14960" y="1446"/>
                  <a:pt x="14959" y="1449"/>
                </a:cubicBezTo>
                <a:close/>
                <a:moveTo>
                  <a:pt x="15009" y="1551"/>
                </a:moveTo>
                <a:cubicBezTo>
                  <a:pt x="15020" y="1582"/>
                  <a:pt x="15028" y="1614"/>
                  <a:pt x="15035" y="1646"/>
                </a:cubicBezTo>
                <a:cubicBezTo>
                  <a:pt x="15019" y="1633"/>
                  <a:pt x="15005" y="1623"/>
                  <a:pt x="14994" y="1615"/>
                </a:cubicBezTo>
                <a:cubicBezTo>
                  <a:pt x="14999" y="1594"/>
                  <a:pt x="15004" y="1573"/>
                  <a:pt x="15009" y="1551"/>
                </a:cubicBezTo>
                <a:close/>
                <a:moveTo>
                  <a:pt x="15045" y="1714"/>
                </a:moveTo>
                <a:cubicBezTo>
                  <a:pt x="15030" y="1684"/>
                  <a:pt x="15014" y="1657"/>
                  <a:pt x="14999" y="1630"/>
                </a:cubicBezTo>
                <a:cubicBezTo>
                  <a:pt x="15014" y="1646"/>
                  <a:pt x="15028" y="1663"/>
                  <a:pt x="15042" y="1679"/>
                </a:cubicBezTo>
                <a:cubicBezTo>
                  <a:pt x="15044" y="1690"/>
                  <a:pt x="15045" y="1700"/>
                  <a:pt x="15047" y="1711"/>
                </a:cubicBezTo>
                <a:cubicBezTo>
                  <a:pt x="15047" y="1711"/>
                  <a:pt x="15047" y="1711"/>
                  <a:pt x="15047" y="1711"/>
                </a:cubicBezTo>
                <a:cubicBezTo>
                  <a:pt x="15046" y="1712"/>
                  <a:pt x="15046" y="1713"/>
                  <a:pt x="15045" y="1714"/>
                </a:cubicBezTo>
                <a:close/>
                <a:moveTo>
                  <a:pt x="15055" y="1383"/>
                </a:moveTo>
                <a:cubicBezTo>
                  <a:pt x="15058" y="1374"/>
                  <a:pt x="15060" y="1365"/>
                  <a:pt x="15063" y="1356"/>
                </a:cubicBezTo>
                <a:cubicBezTo>
                  <a:pt x="15065" y="1372"/>
                  <a:pt x="15067" y="1388"/>
                  <a:pt x="15069" y="1404"/>
                </a:cubicBezTo>
                <a:cubicBezTo>
                  <a:pt x="15065" y="1397"/>
                  <a:pt x="15060" y="1390"/>
                  <a:pt x="15055" y="1383"/>
                </a:cubicBezTo>
                <a:close/>
                <a:moveTo>
                  <a:pt x="15155" y="1368"/>
                </a:moveTo>
                <a:cubicBezTo>
                  <a:pt x="15155" y="1367"/>
                  <a:pt x="15155" y="1366"/>
                  <a:pt x="15155" y="1366"/>
                </a:cubicBezTo>
                <a:cubicBezTo>
                  <a:pt x="15155" y="1366"/>
                  <a:pt x="15155" y="1366"/>
                  <a:pt x="15155" y="1366"/>
                </a:cubicBezTo>
                <a:cubicBezTo>
                  <a:pt x="15155" y="1367"/>
                  <a:pt x="15155" y="1367"/>
                  <a:pt x="15155" y="1368"/>
                </a:cubicBezTo>
                <a:close/>
                <a:moveTo>
                  <a:pt x="15160" y="1332"/>
                </a:moveTo>
                <a:cubicBezTo>
                  <a:pt x="15155" y="1328"/>
                  <a:pt x="15150" y="1325"/>
                  <a:pt x="15145" y="1321"/>
                </a:cubicBezTo>
                <a:cubicBezTo>
                  <a:pt x="15145" y="1320"/>
                  <a:pt x="15144" y="1319"/>
                  <a:pt x="15144" y="1318"/>
                </a:cubicBezTo>
                <a:cubicBezTo>
                  <a:pt x="15150" y="1321"/>
                  <a:pt x="15155" y="1324"/>
                  <a:pt x="15160" y="1327"/>
                </a:cubicBezTo>
                <a:cubicBezTo>
                  <a:pt x="15160" y="1329"/>
                  <a:pt x="15160" y="1330"/>
                  <a:pt x="15160" y="1332"/>
                </a:cubicBezTo>
                <a:close/>
                <a:moveTo>
                  <a:pt x="15164" y="1301"/>
                </a:moveTo>
                <a:cubicBezTo>
                  <a:pt x="15155" y="1297"/>
                  <a:pt x="15146" y="1294"/>
                  <a:pt x="15137" y="1290"/>
                </a:cubicBezTo>
                <a:cubicBezTo>
                  <a:pt x="15137" y="1287"/>
                  <a:pt x="15136" y="1284"/>
                  <a:pt x="15135" y="1281"/>
                </a:cubicBezTo>
                <a:cubicBezTo>
                  <a:pt x="15129" y="1259"/>
                  <a:pt x="15123" y="1238"/>
                  <a:pt x="15117" y="1217"/>
                </a:cubicBezTo>
                <a:cubicBezTo>
                  <a:pt x="15116" y="1214"/>
                  <a:pt x="15114" y="1210"/>
                  <a:pt x="15113" y="1206"/>
                </a:cubicBezTo>
                <a:cubicBezTo>
                  <a:pt x="15114" y="1204"/>
                  <a:pt x="15115" y="1201"/>
                  <a:pt x="15116" y="1199"/>
                </a:cubicBezTo>
                <a:cubicBezTo>
                  <a:pt x="15139" y="1136"/>
                  <a:pt x="15165" y="1076"/>
                  <a:pt x="15192" y="1020"/>
                </a:cubicBezTo>
                <a:cubicBezTo>
                  <a:pt x="15203" y="999"/>
                  <a:pt x="15213" y="979"/>
                  <a:pt x="15224" y="959"/>
                </a:cubicBezTo>
                <a:cubicBezTo>
                  <a:pt x="15226" y="962"/>
                  <a:pt x="15228" y="964"/>
                  <a:pt x="15229" y="967"/>
                </a:cubicBezTo>
                <a:cubicBezTo>
                  <a:pt x="15204" y="1065"/>
                  <a:pt x="15182" y="1177"/>
                  <a:pt x="15164" y="1301"/>
                </a:cubicBezTo>
                <a:close/>
                <a:moveTo>
                  <a:pt x="15235" y="945"/>
                </a:moveTo>
                <a:cubicBezTo>
                  <a:pt x="15234" y="945"/>
                  <a:pt x="15234" y="944"/>
                  <a:pt x="15233" y="943"/>
                </a:cubicBezTo>
                <a:cubicBezTo>
                  <a:pt x="15235" y="941"/>
                  <a:pt x="15236" y="938"/>
                  <a:pt x="15238" y="936"/>
                </a:cubicBezTo>
                <a:cubicBezTo>
                  <a:pt x="15237" y="939"/>
                  <a:pt x="15236" y="942"/>
                  <a:pt x="15235" y="945"/>
                </a:cubicBezTo>
                <a:close/>
                <a:moveTo>
                  <a:pt x="15286" y="1082"/>
                </a:moveTo>
                <a:cubicBezTo>
                  <a:pt x="15301" y="1119"/>
                  <a:pt x="15315" y="1157"/>
                  <a:pt x="15327" y="1196"/>
                </a:cubicBezTo>
                <a:cubicBezTo>
                  <a:pt x="15325" y="1202"/>
                  <a:pt x="15322" y="1208"/>
                  <a:pt x="15319" y="1214"/>
                </a:cubicBezTo>
                <a:cubicBezTo>
                  <a:pt x="15302" y="1204"/>
                  <a:pt x="15286" y="1195"/>
                  <a:pt x="15273" y="1189"/>
                </a:cubicBezTo>
                <a:cubicBezTo>
                  <a:pt x="15277" y="1153"/>
                  <a:pt x="15281" y="1118"/>
                  <a:pt x="15286" y="1082"/>
                </a:cubicBezTo>
                <a:close/>
                <a:moveTo>
                  <a:pt x="15327" y="1385"/>
                </a:moveTo>
                <a:cubicBezTo>
                  <a:pt x="15325" y="1384"/>
                  <a:pt x="15323" y="1382"/>
                  <a:pt x="15321" y="1381"/>
                </a:cubicBezTo>
                <a:cubicBezTo>
                  <a:pt x="15322" y="1378"/>
                  <a:pt x="15323" y="1375"/>
                  <a:pt x="15324" y="1372"/>
                </a:cubicBezTo>
                <a:cubicBezTo>
                  <a:pt x="15325" y="1376"/>
                  <a:pt x="15326" y="1380"/>
                  <a:pt x="15327" y="1385"/>
                </a:cubicBezTo>
                <a:close/>
                <a:moveTo>
                  <a:pt x="15271" y="1568"/>
                </a:moveTo>
                <a:cubicBezTo>
                  <a:pt x="15272" y="1561"/>
                  <a:pt x="15274" y="1555"/>
                  <a:pt x="15275" y="1549"/>
                </a:cubicBezTo>
                <a:cubicBezTo>
                  <a:pt x="15277" y="1547"/>
                  <a:pt x="15279" y="1546"/>
                  <a:pt x="15281" y="1544"/>
                </a:cubicBezTo>
                <a:cubicBezTo>
                  <a:pt x="15281" y="1544"/>
                  <a:pt x="15281" y="1545"/>
                  <a:pt x="15281" y="1545"/>
                </a:cubicBezTo>
                <a:cubicBezTo>
                  <a:pt x="15278" y="1553"/>
                  <a:pt x="15274" y="1560"/>
                  <a:pt x="15271" y="1568"/>
                </a:cubicBezTo>
                <a:close/>
                <a:moveTo>
                  <a:pt x="15262" y="1348"/>
                </a:moveTo>
                <a:cubicBezTo>
                  <a:pt x="15260" y="1348"/>
                  <a:pt x="15259" y="1347"/>
                  <a:pt x="15257" y="1346"/>
                </a:cubicBezTo>
                <a:cubicBezTo>
                  <a:pt x="15261" y="1303"/>
                  <a:pt x="15265" y="1260"/>
                  <a:pt x="15270" y="1216"/>
                </a:cubicBezTo>
                <a:cubicBezTo>
                  <a:pt x="15274" y="1226"/>
                  <a:pt x="15279" y="1235"/>
                  <a:pt x="15283" y="1245"/>
                </a:cubicBezTo>
                <a:cubicBezTo>
                  <a:pt x="15287" y="1254"/>
                  <a:pt x="15290" y="1262"/>
                  <a:pt x="15293" y="1271"/>
                </a:cubicBezTo>
                <a:cubicBezTo>
                  <a:pt x="15283" y="1296"/>
                  <a:pt x="15272" y="1321"/>
                  <a:pt x="15262" y="1348"/>
                </a:cubicBezTo>
                <a:close/>
                <a:moveTo>
                  <a:pt x="15271" y="1203"/>
                </a:moveTo>
                <a:cubicBezTo>
                  <a:pt x="15271" y="1201"/>
                  <a:pt x="15271" y="1199"/>
                  <a:pt x="15272" y="1197"/>
                </a:cubicBezTo>
                <a:cubicBezTo>
                  <a:pt x="15286" y="1207"/>
                  <a:pt x="15300" y="1217"/>
                  <a:pt x="15313" y="1228"/>
                </a:cubicBezTo>
                <a:cubicBezTo>
                  <a:pt x="15311" y="1231"/>
                  <a:pt x="15310" y="1234"/>
                  <a:pt x="15308" y="1238"/>
                </a:cubicBezTo>
                <a:cubicBezTo>
                  <a:pt x="15306" y="1243"/>
                  <a:pt x="15303" y="1248"/>
                  <a:pt x="15301" y="1254"/>
                </a:cubicBezTo>
                <a:cubicBezTo>
                  <a:pt x="15299" y="1250"/>
                  <a:pt x="15296" y="1246"/>
                  <a:pt x="15294" y="1242"/>
                </a:cubicBezTo>
                <a:cubicBezTo>
                  <a:pt x="15286" y="1227"/>
                  <a:pt x="15278" y="1214"/>
                  <a:pt x="15271" y="1203"/>
                </a:cubicBezTo>
                <a:close/>
                <a:moveTo>
                  <a:pt x="15321" y="1472"/>
                </a:moveTo>
                <a:cubicBezTo>
                  <a:pt x="15316" y="1469"/>
                  <a:pt x="15311" y="1465"/>
                  <a:pt x="15307" y="1462"/>
                </a:cubicBezTo>
                <a:cubicBezTo>
                  <a:pt x="15304" y="1459"/>
                  <a:pt x="15302" y="1457"/>
                  <a:pt x="15300" y="1455"/>
                </a:cubicBezTo>
                <a:cubicBezTo>
                  <a:pt x="15303" y="1446"/>
                  <a:pt x="15305" y="1437"/>
                  <a:pt x="15308" y="1429"/>
                </a:cubicBezTo>
                <a:cubicBezTo>
                  <a:pt x="15317" y="1436"/>
                  <a:pt x="15326" y="1443"/>
                  <a:pt x="15334" y="1451"/>
                </a:cubicBezTo>
                <a:cubicBezTo>
                  <a:pt x="15330" y="1458"/>
                  <a:pt x="15325" y="1465"/>
                  <a:pt x="15321" y="1472"/>
                </a:cubicBezTo>
                <a:close/>
                <a:moveTo>
                  <a:pt x="15352" y="1751"/>
                </a:moveTo>
                <a:cubicBezTo>
                  <a:pt x="15354" y="1743"/>
                  <a:pt x="15355" y="1734"/>
                  <a:pt x="15357" y="1726"/>
                </a:cubicBezTo>
                <a:cubicBezTo>
                  <a:pt x="15360" y="1736"/>
                  <a:pt x="15363" y="1745"/>
                  <a:pt x="15366" y="1755"/>
                </a:cubicBezTo>
                <a:cubicBezTo>
                  <a:pt x="15361" y="1754"/>
                  <a:pt x="15357" y="1752"/>
                  <a:pt x="15352" y="1751"/>
                </a:cubicBezTo>
                <a:close/>
                <a:moveTo>
                  <a:pt x="15363" y="1407"/>
                </a:moveTo>
                <a:cubicBezTo>
                  <a:pt x="15357" y="1403"/>
                  <a:pt x="15352" y="1399"/>
                  <a:pt x="15346" y="1396"/>
                </a:cubicBezTo>
                <a:cubicBezTo>
                  <a:pt x="15346" y="1351"/>
                  <a:pt x="15346" y="1351"/>
                  <a:pt x="15346" y="1351"/>
                </a:cubicBezTo>
                <a:cubicBezTo>
                  <a:pt x="15343" y="1344"/>
                  <a:pt x="15340" y="1337"/>
                  <a:pt x="15337" y="1331"/>
                </a:cubicBezTo>
                <a:cubicBezTo>
                  <a:pt x="15340" y="1322"/>
                  <a:pt x="15343" y="1313"/>
                  <a:pt x="15346" y="1305"/>
                </a:cubicBezTo>
                <a:cubicBezTo>
                  <a:pt x="15346" y="1258"/>
                  <a:pt x="15346" y="1258"/>
                  <a:pt x="15346" y="1258"/>
                </a:cubicBezTo>
                <a:cubicBezTo>
                  <a:pt x="15357" y="1301"/>
                  <a:pt x="15368" y="1344"/>
                  <a:pt x="15377" y="1388"/>
                </a:cubicBezTo>
                <a:cubicBezTo>
                  <a:pt x="15372" y="1394"/>
                  <a:pt x="15368" y="1400"/>
                  <a:pt x="15363" y="1407"/>
                </a:cubicBezTo>
                <a:close/>
                <a:moveTo>
                  <a:pt x="15396" y="1574"/>
                </a:moveTo>
                <a:cubicBezTo>
                  <a:pt x="15399" y="1566"/>
                  <a:pt x="15402" y="1557"/>
                  <a:pt x="15404" y="1549"/>
                </a:cubicBezTo>
                <a:cubicBezTo>
                  <a:pt x="15407" y="1565"/>
                  <a:pt x="15409" y="1580"/>
                  <a:pt x="15411" y="1595"/>
                </a:cubicBezTo>
                <a:cubicBezTo>
                  <a:pt x="15406" y="1588"/>
                  <a:pt x="15401" y="1581"/>
                  <a:pt x="15396" y="1574"/>
                </a:cubicBezTo>
                <a:close/>
                <a:moveTo>
                  <a:pt x="15503" y="1507"/>
                </a:moveTo>
                <a:cubicBezTo>
                  <a:pt x="15496" y="1501"/>
                  <a:pt x="15488" y="1495"/>
                  <a:pt x="15480" y="1489"/>
                </a:cubicBezTo>
                <a:cubicBezTo>
                  <a:pt x="15473" y="1463"/>
                  <a:pt x="15467" y="1438"/>
                  <a:pt x="15460" y="1414"/>
                </a:cubicBezTo>
                <a:cubicBezTo>
                  <a:pt x="15462" y="1409"/>
                  <a:pt x="15464" y="1405"/>
                  <a:pt x="15466" y="1400"/>
                </a:cubicBezTo>
                <a:cubicBezTo>
                  <a:pt x="15481" y="1424"/>
                  <a:pt x="15495" y="1448"/>
                  <a:pt x="15508" y="1473"/>
                </a:cubicBezTo>
                <a:cubicBezTo>
                  <a:pt x="15507" y="1484"/>
                  <a:pt x="15505" y="1496"/>
                  <a:pt x="15503" y="1507"/>
                </a:cubicBezTo>
                <a:close/>
                <a:moveTo>
                  <a:pt x="15524" y="1378"/>
                </a:moveTo>
                <a:cubicBezTo>
                  <a:pt x="15514" y="1367"/>
                  <a:pt x="15504" y="1357"/>
                  <a:pt x="15495" y="1348"/>
                </a:cubicBezTo>
                <a:cubicBezTo>
                  <a:pt x="15510" y="1322"/>
                  <a:pt x="15526" y="1297"/>
                  <a:pt x="15544" y="1272"/>
                </a:cubicBezTo>
                <a:cubicBezTo>
                  <a:pt x="15537" y="1306"/>
                  <a:pt x="15530" y="1341"/>
                  <a:pt x="15524" y="1378"/>
                </a:cubicBezTo>
                <a:close/>
                <a:moveTo>
                  <a:pt x="15656" y="1099"/>
                </a:moveTo>
                <a:cubicBezTo>
                  <a:pt x="15658" y="1108"/>
                  <a:pt x="15661" y="1116"/>
                  <a:pt x="15663" y="1125"/>
                </a:cubicBezTo>
                <a:cubicBezTo>
                  <a:pt x="15659" y="1128"/>
                  <a:pt x="15654" y="1131"/>
                  <a:pt x="15649" y="1134"/>
                </a:cubicBezTo>
                <a:cubicBezTo>
                  <a:pt x="15651" y="1122"/>
                  <a:pt x="15653" y="1110"/>
                  <a:pt x="15656" y="1099"/>
                </a:cubicBezTo>
                <a:close/>
                <a:moveTo>
                  <a:pt x="15583" y="1825"/>
                </a:moveTo>
                <a:cubicBezTo>
                  <a:pt x="15584" y="1793"/>
                  <a:pt x="15585" y="1759"/>
                  <a:pt x="15587" y="1725"/>
                </a:cubicBezTo>
                <a:cubicBezTo>
                  <a:pt x="15595" y="1737"/>
                  <a:pt x="15603" y="1748"/>
                  <a:pt x="15611" y="1760"/>
                </a:cubicBezTo>
                <a:cubicBezTo>
                  <a:pt x="15601" y="1781"/>
                  <a:pt x="15592" y="1803"/>
                  <a:pt x="15583" y="1825"/>
                </a:cubicBezTo>
                <a:close/>
                <a:moveTo>
                  <a:pt x="15604" y="1475"/>
                </a:moveTo>
                <a:cubicBezTo>
                  <a:pt x="15614" y="1371"/>
                  <a:pt x="15627" y="1265"/>
                  <a:pt x="15644" y="1161"/>
                </a:cubicBezTo>
                <a:cubicBezTo>
                  <a:pt x="15652" y="1155"/>
                  <a:pt x="15660" y="1148"/>
                  <a:pt x="15667" y="1142"/>
                </a:cubicBezTo>
                <a:cubicBezTo>
                  <a:pt x="15693" y="1238"/>
                  <a:pt x="15713" y="1334"/>
                  <a:pt x="15729" y="1427"/>
                </a:cubicBezTo>
                <a:cubicBezTo>
                  <a:pt x="15725" y="1426"/>
                  <a:pt x="15723" y="1426"/>
                  <a:pt x="15723" y="1426"/>
                </a:cubicBezTo>
                <a:cubicBezTo>
                  <a:pt x="15725" y="1426"/>
                  <a:pt x="15727" y="1427"/>
                  <a:pt x="15729" y="1428"/>
                </a:cubicBezTo>
                <a:cubicBezTo>
                  <a:pt x="15733" y="1455"/>
                  <a:pt x="15737" y="1481"/>
                  <a:pt x="15741" y="1507"/>
                </a:cubicBezTo>
                <a:cubicBezTo>
                  <a:pt x="15721" y="1511"/>
                  <a:pt x="15687" y="1521"/>
                  <a:pt x="15647" y="1538"/>
                </a:cubicBezTo>
                <a:cubicBezTo>
                  <a:pt x="15633" y="1516"/>
                  <a:pt x="15619" y="1495"/>
                  <a:pt x="15604" y="1475"/>
                </a:cubicBezTo>
                <a:close/>
                <a:moveTo>
                  <a:pt x="15691" y="1617"/>
                </a:moveTo>
                <a:cubicBezTo>
                  <a:pt x="15682" y="1598"/>
                  <a:pt x="15671" y="1579"/>
                  <a:pt x="15661" y="1562"/>
                </a:cubicBezTo>
                <a:cubicBezTo>
                  <a:pt x="15686" y="1542"/>
                  <a:pt x="15713" y="1526"/>
                  <a:pt x="15741" y="1512"/>
                </a:cubicBezTo>
                <a:cubicBezTo>
                  <a:pt x="15743" y="1522"/>
                  <a:pt x="15744" y="1533"/>
                  <a:pt x="15746" y="1543"/>
                </a:cubicBezTo>
                <a:cubicBezTo>
                  <a:pt x="15727" y="1566"/>
                  <a:pt x="15709" y="1591"/>
                  <a:pt x="15691" y="1617"/>
                </a:cubicBezTo>
                <a:close/>
                <a:moveTo>
                  <a:pt x="15746" y="1740"/>
                </a:moveTo>
                <a:cubicBezTo>
                  <a:pt x="15751" y="1725"/>
                  <a:pt x="15756" y="1710"/>
                  <a:pt x="15762" y="1695"/>
                </a:cubicBezTo>
                <a:cubicBezTo>
                  <a:pt x="15765" y="1735"/>
                  <a:pt x="15768" y="1774"/>
                  <a:pt x="15770" y="1811"/>
                </a:cubicBezTo>
                <a:cubicBezTo>
                  <a:pt x="15763" y="1787"/>
                  <a:pt x="15754" y="1763"/>
                  <a:pt x="15746" y="1740"/>
                </a:cubicBezTo>
                <a:close/>
                <a:moveTo>
                  <a:pt x="15810" y="1470"/>
                </a:moveTo>
                <a:cubicBezTo>
                  <a:pt x="15810" y="1470"/>
                  <a:pt x="15809" y="1469"/>
                  <a:pt x="15809" y="1468"/>
                </a:cubicBezTo>
                <a:cubicBezTo>
                  <a:pt x="15810" y="1468"/>
                  <a:pt x="15810" y="1469"/>
                  <a:pt x="15811" y="1469"/>
                </a:cubicBezTo>
                <a:lnTo>
                  <a:pt x="15810" y="1470"/>
                </a:lnTo>
                <a:close/>
                <a:moveTo>
                  <a:pt x="15859" y="1796"/>
                </a:moveTo>
                <a:cubicBezTo>
                  <a:pt x="15851" y="1712"/>
                  <a:pt x="15840" y="1632"/>
                  <a:pt x="15826" y="1556"/>
                </a:cubicBezTo>
                <a:cubicBezTo>
                  <a:pt x="15837" y="1536"/>
                  <a:pt x="15849" y="1517"/>
                  <a:pt x="15862" y="1498"/>
                </a:cubicBezTo>
                <a:cubicBezTo>
                  <a:pt x="15868" y="1502"/>
                  <a:pt x="15875" y="1506"/>
                  <a:pt x="15882" y="1510"/>
                </a:cubicBezTo>
                <a:cubicBezTo>
                  <a:pt x="15879" y="1612"/>
                  <a:pt x="15870" y="1709"/>
                  <a:pt x="15859" y="1796"/>
                </a:cubicBezTo>
                <a:close/>
                <a:moveTo>
                  <a:pt x="15882" y="1475"/>
                </a:moveTo>
                <a:cubicBezTo>
                  <a:pt x="15881" y="1474"/>
                  <a:pt x="15880" y="1474"/>
                  <a:pt x="15878" y="1473"/>
                </a:cubicBezTo>
                <a:cubicBezTo>
                  <a:pt x="15880" y="1471"/>
                  <a:pt x="15881" y="1469"/>
                  <a:pt x="15882" y="1467"/>
                </a:cubicBezTo>
                <a:cubicBezTo>
                  <a:pt x="15882" y="1470"/>
                  <a:pt x="15882" y="1472"/>
                  <a:pt x="15882" y="1475"/>
                </a:cubicBezTo>
                <a:close/>
                <a:moveTo>
                  <a:pt x="15931" y="1412"/>
                </a:moveTo>
                <a:cubicBezTo>
                  <a:pt x="15930" y="1410"/>
                  <a:pt x="15930" y="1409"/>
                  <a:pt x="15930" y="1408"/>
                </a:cubicBezTo>
                <a:cubicBezTo>
                  <a:pt x="15930" y="1408"/>
                  <a:pt x="15931" y="1407"/>
                  <a:pt x="15931" y="1407"/>
                </a:cubicBezTo>
                <a:cubicBezTo>
                  <a:pt x="15931" y="1408"/>
                  <a:pt x="15931" y="1410"/>
                  <a:pt x="15931" y="1412"/>
                </a:cubicBezTo>
                <a:close/>
                <a:moveTo>
                  <a:pt x="16050" y="1202"/>
                </a:moveTo>
                <a:cubicBezTo>
                  <a:pt x="16066" y="1226"/>
                  <a:pt x="16080" y="1249"/>
                  <a:pt x="16092" y="1273"/>
                </a:cubicBezTo>
                <a:cubicBezTo>
                  <a:pt x="16080" y="1278"/>
                  <a:pt x="16062" y="1286"/>
                  <a:pt x="16039" y="1298"/>
                </a:cubicBezTo>
                <a:cubicBezTo>
                  <a:pt x="16042" y="1266"/>
                  <a:pt x="16046" y="1234"/>
                  <a:pt x="16050" y="1202"/>
                </a:cubicBezTo>
                <a:close/>
                <a:moveTo>
                  <a:pt x="16010" y="1711"/>
                </a:moveTo>
                <a:cubicBezTo>
                  <a:pt x="16014" y="1713"/>
                  <a:pt x="16017" y="1715"/>
                  <a:pt x="16020" y="1717"/>
                </a:cubicBezTo>
                <a:cubicBezTo>
                  <a:pt x="16017" y="1718"/>
                  <a:pt x="16014" y="1719"/>
                  <a:pt x="16010" y="1721"/>
                </a:cubicBezTo>
                <a:cubicBezTo>
                  <a:pt x="16010" y="1717"/>
                  <a:pt x="16010" y="1714"/>
                  <a:pt x="16010" y="1711"/>
                </a:cubicBezTo>
                <a:close/>
                <a:moveTo>
                  <a:pt x="16007" y="1840"/>
                </a:moveTo>
                <a:cubicBezTo>
                  <a:pt x="16008" y="1810"/>
                  <a:pt x="16009" y="1779"/>
                  <a:pt x="16009" y="1747"/>
                </a:cubicBezTo>
                <a:cubicBezTo>
                  <a:pt x="16019" y="1740"/>
                  <a:pt x="16029" y="1734"/>
                  <a:pt x="16039" y="1727"/>
                </a:cubicBezTo>
                <a:cubicBezTo>
                  <a:pt x="16041" y="1728"/>
                  <a:pt x="16043" y="1729"/>
                  <a:pt x="16044" y="1730"/>
                </a:cubicBezTo>
                <a:cubicBezTo>
                  <a:pt x="16031" y="1765"/>
                  <a:pt x="16019" y="1801"/>
                  <a:pt x="16007" y="1840"/>
                </a:cubicBezTo>
                <a:close/>
                <a:moveTo>
                  <a:pt x="16054" y="1705"/>
                </a:moveTo>
                <a:cubicBezTo>
                  <a:pt x="16054" y="1706"/>
                  <a:pt x="16053" y="1706"/>
                  <a:pt x="16052" y="1706"/>
                </a:cubicBezTo>
                <a:cubicBezTo>
                  <a:pt x="16038" y="1701"/>
                  <a:pt x="16024" y="1696"/>
                  <a:pt x="16011" y="1692"/>
                </a:cubicBezTo>
                <a:cubicBezTo>
                  <a:pt x="16012" y="1667"/>
                  <a:pt x="16013" y="1641"/>
                  <a:pt x="16014" y="1614"/>
                </a:cubicBezTo>
                <a:cubicBezTo>
                  <a:pt x="16035" y="1635"/>
                  <a:pt x="16053" y="1655"/>
                  <a:pt x="16067" y="1675"/>
                </a:cubicBezTo>
                <a:cubicBezTo>
                  <a:pt x="16063" y="1685"/>
                  <a:pt x="16058" y="1695"/>
                  <a:pt x="16054" y="1705"/>
                </a:cubicBezTo>
                <a:close/>
                <a:moveTo>
                  <a:pt x="16099" y="1608"/>
                </a:moveTo>
                <a:cubicBezTo>
                  <a:pt x="16074" y="1584"/>
                  <a:pt x="16047" y="1563"/>
                  <a:pt x="16018" y="1544"/>
                </a:cubicBezTo>
                <a:cubicBezTo>
                  <a:pt x="16023" y="1469"/>
                  <a:pt x="16029" y="1390"/>
                  <a:pt x="16037" y="1311"/>
                </a:cubicBezTo>
                <a:cubicBezTo>
                  <a:pt x="16055" y="1298"/>
                  <a:pt x="16074" y="1286"/>
                  <a:pt x="16093" y="1275"/>
                </a:cubicBezTo>
                <a:cubicBezTo>
                  <a:pt x="16132" y="1349"/>
                  <a:pt x="16155" y="1424"/>
                  <a:pt x="16167" y="1496"/>
                </a:cubicBezTo>
                <a:cubicBezTo>
                  <a:pt x="16144" y="1530"/>
                  <a:pt x="16121" y="1567"/>
                  <a:pt x="16099" y="1608"/>
                </a:cubicBezTo>
                <a:close/>
                <a:moveTo>
                  <a:pt x="16270" y="1742"/>
                </a:moveTo>
                <a:cubicBezTo>
                  <a:pt x="16270" y="1735"/>
                  <a:pt x="16269" y="1728"/>
                  <a:pt x="16269" y="1721"/>
                </a:cubicBezTo>
                <a:cubicBezTo>
                  <a:pt x="16271" y="1722"/>
                  <a:pt x="16272" y="1723"/>
                  <a:pt x="16274" y="1724"/>
                </a:cubicBezTo>
                <a:cubicBezTo>
                  <a:pt x="16273" y="1730"/>
                  <a:pt x="16272" y="1736"/>
                  <a:pt x="16270" y="1742"/>
                </a:cubicBezTo>
                <a:close/>
                <a:moveTo>
                  <a:pt x="16279" y="1699"/>
                </a:moveTo>
                <a:cubicBezTo>
                  <a:pt x="16275" y="1698"/>
                  <a:pt x="16271" y="1696"/>
                  <a:pt x="16267" y="1695"/>
                </a:cubicBezTo>
                <a:cubicBezTo>
                  <a:pt x="16261" y="1642"/>
                  <a:pt x="16253" y="1594"/>
                  <a:pt x="16242" y="1550"/>
                </a:cubicBezTo>
                <a:cubicBezTo>
                  <a:pt x="16251" y="1526"/>
                  <a:pt x="16262" y="1503"/>
                  <a:pt x="16274" y="1481"/>
                </a:cubicBezTo>
                <a:cubicBezTo>
                  <a:pt x="16282" y="1495"/>
                  <a:pt x="16290" y="1509"/>
                  <a:pt x="16297" y="1524"/>
                </a:cubicBezTo>
                <a:cubicBezTo>
                  <a:pt x="16296" y="1585"/>
                  <a:pt x="16289" y="1644"/>
                  <a:pt x="16279" y="1699"/>
                </a:cubicBezTo>
                <a:close/>
                <a:moveTo>
                  <a:pt x="16280" y="1469"/>
                </a:moveTo>
                <a:cubicBezTo>
                  <a:pt x="16285" y="1459"/>
                  <a:pt x="16291" y="1449"/>
                  <a:pt x="16296" y="1439"/>
                </a:cubicBezTo>
                <a:cubicBezTo>
                  <a:pt x="16297" y="1456"/>
                  <a:pt x="16298" y="1473"/>
                  <a:pt x="16298" y="1490"/>
                </a:cubicBezTo>
                <a:cubicBezTo>
                  <a:pt x="16291" y="1482"/>
                  <a:pt x="16285" y="1475"/>
                  <a:pt x="16280" y="1469"/>
                </a:cubicBezTo>
                <a:close/>
                <a:moveTo>
                  <a:pt x="16375" y="1466"/>
                </a:moveTo>
                <a:cubicBezTo>
                  <a:pt x="16367" y="1429"/>
                  <a:pt x="16357" y="1394"/>
                  <a:pt x="16346" y="1362"/>
                </a:cubicBezTo>
                <a:cubicBezTo>
                  <a:pt x="16354" y="1351"/>
                  <a:pt x="16362" y="1340"/>
                  <a:pt x="16371" y="1330"/>
                </a:cubicBezTo>
                <a:cubicBezTo>
                  <a:pt x="16374" y="1332"/>
                  <a:pt x="16376" y="1335"/>
                  <a:pt x="16379" y="1338"/>
                </a:cubicBezTo>
                <a:cubicBezTo>
                  <a:pt x="16386" y="1346"/>
                  <a:pt x="16392" y="1355"/>
                  <a:pt x="16398" y="1364"/>
                </a:cubicBezTo>
                <a:cubicBezTo>
                  <a:pt x="16391" y="1398"/>
                  <a:pt x="16383" y="1432"/>
                  <a:pt x="16375" y="1466"/>
                </a:cubicBezTo>
                <a:close/>
                <a:moveTo>
                  <a:pt x="16401" y="1347"/>
                </a:moveTo>
                <a:cubicBezTo>
                  <a:pt x="16392" y="1339"/>
                  <a:pt x="16383" y="1332"/>
                  <a:pt x="16375" y="1325"/>
                </a:cubicBezTo>
                <a:cubicBezTo>
                  <a:pt x="16386" y="1311"/>
                  <a:pt x="16399" y="1297"/>
                  <a:pt x="16412" y="1283"/>
                </a:cubicBezTo>
                <a:cubicBezTo>
                  <a:pt x="16409" y="1305"/>
                  <a:pt x="16405" y="1326"/>
                  <a:pt x="16401" y="1347"/>
                </a:cubicBezTo>
                <a:close/>
                <a:moveTo>
                  <a:pt x="16450" y="1463"/>
                </a:moveTo>
                <a:cubicBezTo>
                  <a:pt x="16450" y="1463"/>
                  <a:pt x="16450" y="1462"/>
                  <a:pt x="16450" y="1462"/>
                </a:cubicBezTo>
                <a:cubicBezTo>
                  <a:pt x="16450" y="1462"/>
                  <a:pt x="16450" y="1462"/>
                  <a:pt x="16450" y="1462"/>
                </a:cubicBezTo>
                <a:cubicBezTo>
                  <a:pt x="16450" y="1463"/>
                  <a:pt x="16450" y="1463"/>
                  <a:pt x="16450" y="1463"/>
                </a:cubicBezTo>
                <a:close/>
                <a:moveTo>
                  <a:pt x="16456" y="1422"/>
                </a:moveTo>
                <a:cubicBezTo>
                  <a:pt x="16459" y="1426"/>
                  <a:pt x="16463" y="1430"/>
                  <a:pt x="16466" y="1434"/>
                </a:cubicBezTo>
                <a:cubicBezTo>
                  <a:pt x="16465" y="1435"/>
                  <a:pt x="16465" y="1436"/>
                  <a:pt x="16464" y="1438"/>
                </a:cubicBezTo>
                <a:cubicBezTo>
                  <a:pt x="16461" y="1433"/>
                  <a:pt x="16458" y="1429"/>
                  <a:pt x="16456" y="1425"/>
                </a:cubicBezTo>
                <a:cubicBezTo>
                  <a:pt x="16456" y="1424"/>
                  <a:pt x="16456" y="1423"/>
                  <a:pt x="16456" y="1422"/>
                </a:cubicBezTo>
                <a:close/>
                <a:moveTo>
                  <a:pt x="16485" y="1580"/>
                </a:moveTo>
                <a:cubicBezTo>
                  <a:pt x="16488" y="1596"/>
                  <a:pt x="16491" y="1612"/>
                  <a:pt x="16493" y="1628"/>
                </a:cubicBezTo>
                <a:cubicBezTo>
                  <a:pt x="16481" y="1633"/>
                  <a:pt x="16469" y="1639"/>
                  <a:pt x="16456" y="1646"/>
                </a:cubicBezTo>
                <a:cubicBezTo>
                  <a:pt x="16465" y="1625"/>
                  <a:pt x="16475" y="1603"/>
                  <a:pt x="16485" y="1580"/>
                </a:cubicBezTo>
                <a:close/>
                <a:moveTo>
                  <a:pt x="16496" y="1816"/>
                </a:moveTo>
                <a:cubicBezTo>
                  <a:pt x="16493" y="1814"/>
                  <a:pt x="16490" y="1812"/>
                  <a:pt x="16487" y="1809"/>
                </a:cubicBezTo>
                <a:cubicBezTo>
                  <a:pt x="16491" y="1803"/>
                  <a:pt x="16494" y="1798"/>
                  <a:pt x="16498" y="1792"/>
                </a:cubicBezTo>
                <a:cubicBezTo>
                  <a:pt x="16497" y="1800"/>
                  <a:pt x="16497" y="1808"/>
                  <a:pt x="16496" y="1816"/>
                </a:cubicBezTo>
                <a:close/>
                <a:moveTo>
                  <a:pt x="16542" y="1592"/>
                </a:moveTo>
                <a:cubicBezTo>
                  <a:pt x="16533" y="1567"/>
                  <a:pt x="16523" y="1544"/>
                  <a:pt x="16512" y="1522"/>
                </a:cubicBezTo>
                <a:cubicBezTo>
                  <a:pt x="16514" y="1517"/>
                  <a:pt x="16516" y="1512"/>
                  <a:pt x="16519" y="1508"/>
                </a:cubicBezTo>
                <a:cubicBezTo>
                  <a:pt x="16534" y="1531"/>
                  <a:pt x="16548" y="1554"/>
                  <a:pt x="16561" y="1578"/>
                </a:cubicBezTo>
                <a:cubicBezTo>
                  <a:pt x="16555" y="1582"/>
                  <a:pt x="16548" y="1587"/>
                  <a:pt x="16542" y="1592"/>
                </a:cubicBezTo>
                <a:close/>
                <a:moveTo>
                  <a:pt x="16576" y="1709"/>
                </a:moveTo>
                <a:cubicBezTo>
                  <a:pt x="16575" y="1702"/>
                  <a:pt x="16573" y="1695"/>
                  <a:pt x="16572" y="1689"/>
                </a:cubicBezTo>
                <a:cubicBezTo>
                  <a:pt x="16576" y="1683"/>
                  <a:pt x="16581" y="1678"/>
                  <a:pt x="16585" y="1673"/>
                </a:cubicBezTo>
                <a:cubicBezTo>
                  <a:pt x="16582" y="1685"/>
                  <a:pt x="16579" y="1697"/>
                  <a:pt x="16576" y="1709"/>
                </a:cubicBezTo>
                <a:close/>
                <a:moveTo>
                  <a:pt x="16611" y="1543"/>
                </a:moveTo>
                <a:cubicBezTo>
                  <a:pt x="16606" y="1546"/>
                  <a:pt x="16601" y="1550"/>
                  <a:pt x="16596" y="1553"/>
                </a:cubicBezTo>
                <a:cubicBezTo>
                  <a:pt x="16575" y="1526"/>
                  <a:pt x="16554" y="1500"/>
                  <a:pt x="16533" y="1477"/>
                </a:cubicBezTo>
                <a:cubicBezTo>
                  <a:pt x="16551" y="1441"/>
                  <a:pt x="16569" y="1405"/>
                  <a:pt x="16587" y="1369"/>
                </a:cubicBezTo>
                <a:cubicBezTo>
                  <a:pt x="16602" y="1390"/>
                  <a:pt x="16615" y="1411"/>
                  <a:pt x="16626" y="1434"/>
                </a:cubicBezTo>
                <a:cubicBezTo>
                  <a:pt x="16622" y="1470"/>
                  <a:pt x="16617" y="1506"/>
                  <a:pt x="16611" y="1543"/>
                </a:cubicBezTo>
                <a:close/>
                <a:moveTo>
                  <a:pt x="16628" y="1407"/>
                </a:moveTo>
                <a:cubicBezTo>
                  <a:pt x="16614" y="1389"/>
                  <a:pt x="16601" y="1374"/>
                  <a:pt x="16590" y="1363"/>
                </a:cubicBezTo>
                <a:cubicBezTo>
                  <a:pt x="16604" y="1337"/>
                  <a:pt x="16618" y="1312"/>
                  <a:pt x="16632" y="1286"/>
                </a:cubicBezTo>
                <a:cubicBezTo>
                  <a:pt x="16633" y="1326"/>
                  <a:pt x="16631" y="1366"/>
                  <a:pt x="16628" y="1407"/>
                </a:cubicBezTo>
                <a:close/>
                <a:moveTo>
                  <a:pt x="16639" y="1932"/>
                </a:moveTo>
                <a:cubicBezTo>
                  <a:pt x="16649" y="1908"/>
                  <a:pt x="16660" y="1883"/>
                  <a:pt x="16671" y="1858"/>
                </a:cubicBezTo>
                <a:cubicBezTo>
                  <a:pt x="16674" y="1869"/>
                  <a:pt x="16677" y="1880"/>
                  <a:pt x="16680" y="1891"/>
                </a:cubicBezTo>
                <a:cubicBezTo>
                  <a:pt x="16666" y="1904"/>
                  <a:pt x="16652" y="1918"/>
                  <a:pt x="16639" y="1932"/>
                </a:cubicBezTo>
                <a:close/>
                <a:moveTo>
                  <a:pt x="16672" y="1670"/>
                </a:moveTo>
                <a:cubicBezTo>
                  <a:pt x="16668" y="1663"/>
                  <a:pt x="16664" y="1656"/>
                  <a:pt x="16659" y="1649"/>
                </a:cubicBezTo>
                <a:cubicBezTo>
                  <a:pt x="16662" y="1627"/>
                  <a:pt x="16664" y="1607"/>
                  <a:pt x="16666" y="1586"/>
                </a:cubicBezTo>
                <a:cubicBezTo>
                  <a:pt x="16669" y="1584"/>
                  <a:pt x="16672" y="1581"/>
                  <a:pt x="16675" y="1578"/>
                </a:cubicBezTo>
                <a:cubicBezTo>
                  <a:pt x="16680" y="1600"/>
                  <a:pt x="16683" y="1623"/>
                  <a:pt x="16685" y="1645"/>
                </a:cubicBezTo>
                <a:cubicBezTo>
                  <a:pt x="16681" y="1653"/>
                  <a:pt x="16676" y="1661"/>
                  <a:pt x="16672" y="1670"/>
                </a:cubicBezTo>
                <a:close/>
                <a:moveTo>
                  <a:pt x="16905" y="1406"/>
                </a:moveTo>
                <a:cubicBezTo>
                  <a:pt x="16904" y="1414"/>
                  <a:pt x="16904" y="1421"/>
                  <a:pt x="16903" y="1429"/>
                </a:cubicBezTo>
                <a:cubicBezTo>
                  <a:pt x="16899" y="1429"/>
                  <a:pt x="16895" y="1430"/>
                  <a:pt x="16890" y="1431"/>
                </a:cubicBezTo>
                <a:cubicBezTo>
                  <a:pt x="16895" y="1423"/>
                  <a:pt x="16900" y="1414"/>
                  <a:pt x="16905" y="1406"/>
                </a:cubicBezTo>
                <a:close/>
                <a:moveTo>
                  <a:pt x="16711" y="1547"/>
                </a:moveTo>
                <a:cubicBezTo>
                  <a:pt x="16730" y="1532"/>
                  <a:pt x="16750" y="1518"/>
                  <a:pt x="16771" y="1504"/>
                </a:cubicBezTo>
                <a:cubicBezTo>
                  <a:pt x="16756" y="1528"/>
                  <a:pt x="16740" y="1552"/>
                  <a:pt x="16725" y="1578"/>
                </a:cubicBezTo>
                <a:cubicBezTo>
                  <a:pt x="16720" y="1567"/>
                  <a:pt x="16716" y="1557"/>
                  <a:pt x="16711" y="1547"/>
                </a:cubicBezTo>
                <a:close/>
                <a:moveTo>
                  <a:pt x="16791" y="1955"/>
                </a:moveTo>
                <a:cubicBezTo>
                  <a:pt x="16789" y="1955"/>
                  <a:pt x="16787" y="1955"/>
                  <a:pt x="16785" y="1955"/>
                </a:cubicBezTo>
                <a:cubicBezTo>
                  <a:pt x="16786" y="1942"/>
                  <a:pt x="16786" y="1929"/>
                  <a:pt x="16786" y="1916"/>
                </a:cubicBezTo>
                <a:cubicBezTo>
                  <a:pt x="16795" y="1906"/>
                  <a:pt x="16803" y="1896"/>
                  <a:pt x="16812" y="1887"/>
                </a:cubicBezTo>
                <a:cubicBezTo>
                  <a:pt x="16805" y="1910"/>
                  <a:pt x="16798" y="1933"/>
                  <a:pt x="16791" y="1955"/>
                </a:cubicBezTo>
                <a:close/>
                <a:moveTo>
                  <a:pt x="16844" y="1767"/>
                </a:moveTo>
                <a:cubicBezTo>
                  <a:pt x="16823" y="1779"/>
                  <a:pt x="16802" y="1792"/>
                  <a:pt x="16781" y="1807"/>
                </a:cubicBezTo>
                <a:cubicBezTo>
                  <a:pt x="16780" y="1790"/>
                  <a:pt x="16777" y="1773"/>
                  <a:pt x="16775" y="1756"/>
                </a:cubicBezTo>
                <a:cubicBezTo>
                  <a:pt x="16799" y="1749"/>
                  <a:pt x="16824" y="1745"/>
                  <a:pt x="16850" y="1743"/>
                </a:cubicBezTo>
                <a:cubicBezTo>
                  <a:pt x="16848" y="1751"/>
                  <a:pt x="16846" y="1759"/>
                  <a:pt x="16844" y="1767"/>
                </a:cubicBezTo>
                <a:close/>
                <a:moveTo>
                  <a:pt x="16771" y="1735"/>
                </a:moveTo>
                <a:cubicBezTo>
                  <a:pt x="16767" y="1714"/>
                  <a:pt x="16762" y="1694"/>
                  <a:pt x="16757" y="1675"/>
                </a:cubicBezTo>
                <a:cubicBezTo>
                  <a:pt x="16794" y="1599"/>
                  <a:pt x="16835" y="1523"/>
                  <a:pt x="16879" y="1450"/>
                </a:cubicBezTo>
                <a:cubicBezTo>
                  <a:pt x="16886" y="1447"/>
                  <a:pt x="16894" y="1444"/>
                  <a:pt x="16902" y="1442"/>
                </a:cubicBezTo>
                <a:cubicBezTo>
                  <a:pt x="16891" y="1545"/>
                  <a:pt x="16872" y="1645"/>
                  <a:pt x="16851" y="1738"/>
                </a:cubicBezTo>
                <a:cubicBezTo>
                  <a:pt x="16834" y="1736"/>
                  <a:pt x="16806" y="1733"/>
                  <a:pt x="16771" y="1735"/>
                </a:cubicBezTo>
                <a:close/>
                <a:moveTo>
                  <a:pt x="16871" y="1961"/>
                </a:moveTo>
                <a:cubicBezTo>
                  <a:pt x="16869" y="1961"/>
                  <a:pt x="16866" y="1960"/>
                  <a:pt x="16864" y="1960"/>
                </a:cubicBezTo>
                <a:cubicBezTo>
                  <a:pt x="16879" y="1905"/>
                  <a:pt x="16891" y="1852"/>
                  <a:pt x="16901" y="1800"/>
                </a:cubicBezTo>
                <a:cubicBezTo>
                  <a:pt x="16923" y="1782"/>
                  <a:pt x="16945" y="1765"/>
                  <a:pt x="16969" y="1750"/>
                </a:cubicBezTo>
                <a:cubicBezTo>
                  <a:pt x="16939" y="1826"/>
                  <a:pt x="16905" y="1897"/>
                  <a:pt x="16871" y="1961"/>
                </a:cubicBezTo>
                <a:close/>
                <a:moveTo>
                  <a:pt x="19859" y="1925"/>
                </a:moveTo>
                <a:cubicBezTo>
                  <a:pt x="19862" y="1956"/>
                  <a:pt x="19864" y="1986"/>
                  <a:pt x="19866" y="2015"/>
                </a:cubicBezTo>
                <a:cubicBezTo>
                  <a:pt x="19860" y="1997"/>
                  <a:pt x="19854" y="1979"/>
                  <a:pt x="19848" y="1962"/>
                </a:cubicBezTo>
                <a:cubicBezTo>
                  <a:pt x="19851" y="1950"/>
                  <a:pt x="19855" y="1937"/>
                  <a:pt x="19859" y="1925"/>
                </a:cubicBezTo>
                <a:close/>
                <a:moveTo>
                  <a:pt x="19329" y="1739"/>
                </a:moveTo>
                <a:cubicBezTo>
                  <a:pt x="19329" y="1739"/>
                  <a:pt x="19329" y="1740"/>
                  <a:pt x="19330" y="1740"/>
                </a:cubicBezTo>
                <a:cubicBezTo>
                  <a:pt x="19330" y="1741"/>
                  <a:pt x="19329" y="1742"/>
                  <a:pt x="19329" y="1744"/>
                </a:cubicBezTo>
                <a:cubicBezTo>
                  <a:pt x="19329" y="1742"/>
                  <a:pt x="19329" y="1740"/>
                  <a:pt x="19329" y="1739"/>
                </a:cubicBezTo>
                <a:close/>
                <a:moveTo>
                  <a:pt x="19624" y="1959"/>
                </a:moveTo>
                <a:cubicBezTo>
                  <a:pt x="19619" y="1963"/>
                  <a:pt x="19614" y="1968"/>
                  <a:pt x="19609" y="1972"/>
                </a:cubicBezTo>
                <a:cubicBezTo>
                  <a:pt x="19601" y="1909"/>
                  <a:pt x="19591" y="1849"/>
                  <a:pt x="19578" y="1793"/>
                </a:cubicBezTo>
                <a:cubicBezTo>
                  <a:pt x="19596" y="1813"/>
                  <a:pt x="19614" y="1833"/>
                  <a:pt x="19631" y="1854"/>
                </a:cubicBezTo>
                <a:cubicBezTo>
                  <a:pt x="19629" y="1890"/>
                  <a:pt x="19627" y="1925"/>
                  <a:pt x="19624" y="1959"/>
                </a:cubicBezTo>
                <a:close/>
                <a:moveTo>
                  <a:pt x="19530" y="1979"/>
                </a:moveTo>
                <a:cubicBezTo>
                  <a:pt x="19525" y="1965"/>
                  <a:pt x="19519" y="1952"/>
                  <a:pt x="19513" y="1939"/>
                </a:cubicBezTo>
                <a:cubicBezTo>
                  <a:pt x="19520" y="1915"/>
                  <a:pt x="19528" y="1890"/>
                  <a:pt x="19537" y="1866"/>
                </a:cubicBezTo>
                <a:cubicBezTo>
                  <a:pt x="19542" y="1908"/>
                  <a:pt x="19546" y="1949"/>
                  <a:pt x="19549" y="1988"/>
                </a:cubicBezTo>
                <a:cubicBezTo>
                  <a:pt x="19543" y="1985"/>
                  <a:pt x="19537" y="1982"/>
                  <a:pt x="19530" y="1979"/>
                </a:cubicBezTo>
                <a:close/>
                <a:moveTo>
                  <a:pt x="19274" y="1968"/>
                </a:moveTo>
                <a:cubicBezTo>
                  <a:pt x="19278" y="1969"/>
                  <a:pt x="19281" y="1970"/>
                  <a:pt x="19284" y="1970"/>
                </a:cubicBezTo>
                <a:cubicBezTo>
                  <a:pt x="19283" y="1983"/>
                  <a:pt x="19281" y="1996"/>
                  <a:pt x="19280" y="2008"/>
                </a:cubicBezTo>
                <a:cubicBezTo>
                  <a:pt x="19279" y="2008"/>
                  <a:pt x="19279" y="2007"/>
                  <a:pt x="19278" y="2007"/>
                </a:cubicBezTo>
                <a:cubicBezTo>
                  <a:pt x="19277" y="1994"/>
                  <a:pt x="19276" y="1981"/>
                  <a:pt x="19274" y="1968"/>
                </a:cubicBezTo>
                <a:close/>
                <a:moveTo>
                  <a:pt x="19289" y="1927"/>
                </a:moveTo>
                <a:cubicBezTo>
                  <a:pt x="19282" y="1926"/>
                  <a:pt x="19276" y="1926"/>
                  <a:pt x="19269" y="1926"/>
                </a:cubicBezTo>
                <a:cubicBezTo>
                  <a:pt x="19263" y="1878"/>
                  <a:pt x="19255" y="1833"/>
                  <a:pt x="19246" y="1790"/>
                </a:cubicBezTo>
                <a:cubicBezTo>
                  <a:pt x="19263" y="1804"/>
                  <a:pt x="19279" y="1818"/>
                  <a:pt x="19295" y="1833"/>
                </a:cubicBezTo>
                <a:cubicBezTo>
                  <a:pt x="19293" y="1865"/>
                  <a:pt x="19291" y="1897"/>
                  <a:pt x="19289" y="1927"/>
                </a:cubicBezTo>
                <a:close/>
                <a:moveTo>
                  <a:pt x="19754" y="1584"/>
                </a:moveTo>
                <a:cubicBezTo>
                  <a:pt x="19761" y="1579"/>
                  <a:pt x="19768" y="1575"/>
                  <a:pt x="19775" y="1571"/>
                </a:cubicBezTo>
                <a:cubicBezTo>
                  <a:pt x="19774" y="1572"/>
                  <a:pt x="19767" y="1574"/>
                  <a:pt x="19754" y="1580"/>
                </a:cubicBezTo>
                <a:cubicBezTo>
                  <a:pt x="19762" y="1529"/>
                  <a:pt x="19770" y="1478"/>
                  <a:pt x="19781" y="1428"/>
                </a:cubicBezTo>
                <a:cubicBezTo>
                  <a:pt x="19813" y="1556"/>
                  <a:pt x="19834" y="1683"/>
                  <a:pt x="19847" y="1800"/>
                </a:cubicBezTo>
                <a:cubicBezTo>
                  <a:pt x="19833" y="1819"/>
                  <a:pt x="19819" y="1839"/>
                  <a:pt x="19806" y="1861"/>
                </a:cubicBezTo>
                <a:cubicBezTo>
                  <a:pt x="19784" y="1815"/>
                  <a:pt x="19761" y="1774"/>
                  <a:pt x="19736" y="1736"/>
                </a:cubicBezTo>
                <a:cubicBezTo>
                  <a:pt x="19741" y="1685"/>
                  <a:pt x="19746" y="1634"/>
                  <a:pt x="19754" y="1584"/>
                </a:cubicBezTo>
                <a:close/>
                <a:moveTo>
                  <a:pt x="19721" y="1988"/>
                </a:moveTo>
                <a:cubicBezTo>
                  <a:pt x="19724" y="2002"/>
                  <a:pt x="19727" y="2016"/>
                  <a:pt x="19730" y="2030"/>
                </a:cubicBezTo>
                <a:cubicBezTo>
                  <a:pt x="19726" y="2041"/>
                  <a:pt x="19723" y="2052"/>
                  <a:pt x="19719" y="2064"/>
                </a:cubicBezTo>
                <a:cubicBezTo>
                  <a:pt x="19720" y="2040"/>
                  <a:pt x="19720" y="2014"/>
                  <a:pt x="19721" y="1988"/>
                </a:cubicBezTo>
                <a:close/>
                <a:moveTo>
                  <a:pt x="19687" y="1634"/>
                </a:moveTo>
                <a:cubicBezTo>
                  <a:pt x="19685" y="1643"/>
                  <a:pt x="19683" y="1652"/>
                  <a:pt x="19682" y="1661"/>
                </a:cubicBezTo>
                <a:cubicBezTo>
                  <a:pt x="19678" y="1657"/>
                  <a:pt x="19675" y="1653"/>
                  <a:pt x="19672" y="1649"/>
                </a:cubicBezTo>
                <a:cubicBezTo>
                  <a:pt x="19677" y="1644"/>
                  <a:pt x="19682" y="1639"/>
                  <a:pt x="19687" y="1634"/>
                </a:cubicBezTo>
                <a:close/>
                <a:moveTo>
                  <a:pt x="19623" y="1705"/>
                </a:moveTo>
                <a:cubicBezTo>
                  <a:pt x="19626" y="1710"/>
                  <a:pt x="19628" y="1714"/>
                  <a:pt x="19630" y="1718"/>
                </a:cubicBezTo>
                <a:cubicBezTo>
                  <a:pt x="19630" y="1726"/>
                  <a:pt x="19631" y="1734"/>
                  <a:pt x="19631" y="1742"/>
                </a:cubicBezTo>
                <a:cubicBezTo>
                  <a:pt x="19624" y="1736"/>
                  <a:pt x="19617" y="1730"/>
                  <a:pt x="19610" y="1724"/>
                </a:cubicBezTo>
                <a:cubicBezTo>
                  <a:pt x="19614" y="1718"/>
                  <a:pt x="19619" y="1711"/>
                  <a:pt x="19623" y="1705"/>
                </a:cubicBezTo>
                <a:close/>
                <a:moveTo>
                  <a:pt x="19608" y="1675"/>
                </a:moveTo>
                <a:cubicBezTo>
                  <a:pt x="19599" y="1683"/>
                  <a:pt x="19590" y="1692"/>
                  <a:pt x="19580" y="1701"/>
                </a:cubicBezTo>
                <a:cubicBezTo>
                  <a:pt x="19570" y="1693"/>
                  <a:pt x="19559" y="1685"/>
                  <a:pt x="19548" y="1677"/>
                </a:cubicBezTo>
                <a:cubicBezTo>
                  <a:pt x="19531" y="1619"/>
                  <a:pt x="19512" y="1565"/>
                  <a:pt x="19493" y="1518"/>
                </a:cubicBezTo>
                <a:cubicBezTo>
                  <a:pt x="19539" y="1565"/>
                  <a:pt x="19576" y="1619"/>
                  <a:pt x="19608" y="1675"/>
                </a:cubicBezTo>
                <a:close/>
                <a:moveTo>
                  <a:pt x="19438" y="1440"/>
                </a:moveTo>
                <a:cubicBezTo>
                  <a:pt x="19440" y="1443"/>
                  <a:pt x="19441" y="1447"/>
                  <a:pt x="19442" y="1451"/>
                </a:cubicBezTo>
                <a:cubicBezTo>
                  <a:pt x="19441" y="1450"/>
                  <a:pt x="19439" y="1448"/>
                  <a:pt x="19437" y="1447"/>
                </a:cubicBezTo>
                <a:cubicBezTo>
                  <a:pt x="19437" y="1445"/>
                  <a:pt x="19438" y="1442"/>
                  <a:pt x="19438" y="1440"/>
                </a:cubicBezTo>
                <a:close/>
                <a:moveTo>
                  <a:pt x="19434" y="1463"/>
                </a:moveTo>
                <a:cubicBezTo>
                  <a:pt x="19440" y="1468"/>
                  <a:pt x="19446" y="1473"/>
                  <a:pt x="19452" y="1478"/>
                </a:cubicBezTo>
                <a:cubicBezTo>
                  <a:pt x="19470" y="1532"/>
                  <a:pt x="19485" y="1588"/>
                  <a:pt x="19498" y="1643"/>
                </a:cubicBezTo>
                <a:cubicBezTo>
                  <a:pt x="19470" y="1624"/>
                  <a:pt x="19441" y="1607"/>
                  <a:pt x="19414" y="1592"/>
                </a:cubicBezTo>
                <a:cubicBezTo>
                  <a:pt x="19419" y="1549"/>
                  <a:pt x="19426" y="1505"/>
                  <a:pt x="19434" y="1463"/>
                </a:cubicBezTo>
                <a:close/>
                <a:moveTo>
                  <a:pt x="19408" y="1637"/>
                </a:moveTo>
                <a:cubicBezTo>
                  <a:pt x="19447" y="1667"/>
                  <a:pt x="19483" y="1698"/>
                  <a:pt x="19516" y="1730"/>
                </a:cubicBezTo>
                <a:cubicBezTo>
                  <a:pt x="19518" y="1742"/>
                  <a:pt x="19520" y="1754"/>
                  <a:pt x="19522" y="1766"/>
                </a:cubicBezTo>
                <a:cubicBezTo>
                  <a:pt x="19503" y="1791"/>
                  <a:pt x="19483" y="1819"/>
                  <a:pt x="19465" y="1850"/>
                </a:cubicBezTo>
                <a:cubicBezTo>
                  <a:pt x="19443" y="1815"/>
                  <a:pt x="19420" y="1784"/>
                  <a:pt x="19396" y="1757"/>
                </a:cubicBezTo>
                <a:cubicBezTo>
                  <a:pt x="19399" y="1718"/>
                  <a:pt x="19403" y="1678"/>
                  <a:pt x="19408" y="1637"/>
                </a:cubicBezTo>
                <a:close/>
                <a:moveTo>
                  <a:pt x="19390" y="1849"/>
                </a:moveTo>
                <a:cubicBezTo>
                  <a:pt x="19390" y="1850"/>
                  <a:pt x="19391" y="1852"/>
                  <a:pt x="19392" y="1853"/>
                </a:cubicBezTo>
                <a:cubicBezTo>
                  <a:pt x="19391" y="1852"/>
                  <a:pt x="19390" y="1852"/>
                  <a:pt x="19390" y="1851"/>
                </a:cubicBezTo>
                <a:cubicBezTo>
                  <a:pt x="19390" y="1851"/>
                  <a:pt x="19390" y="1850"/>
                  <a:pt x="19390" y="1849"/>
                </a:cubicBezTo>
                <a:close/>
                <a:moveTo>
                  <a:pt x="19386" y="1933"/>
                </a:moveTo>
                <a:cubicBezTo>
                  <a:pt x="19388" y="1935"/>
                  <a:pt x="19389" y="1937"/>
                  <a:pt x="19391" y="1939"/>
                </a:cubicBezTo>
                <a:cubicBezTo>
                  <a:pt x="19389" y="1939"/>
                  <a:pt x="19388" y="1938"/>
                  <a:pt x="19386" y="1938"/>
                </a:cubicBezTo>
                <a:cubicBezTo>
                  <a:pt x="19386" y="1936"/>
                  <a:pt x="19386" y="1935"/>
                  <a:pt x="19386" y="1933"/>
                </a:cubicBezTo>
                <a:close/>
                <a:moveTo>
                  <a:pt x="19384" y="1999"/>
                </a:moveTo>
                <a:cubicBezTo>
                  <a:pt x="19388" y="2000"/>
                  <a:pt x="19392" y="2002"/>
                  <a:pt x="19396" y="2003"/>
                </a:cubicBezTo>
                <a:cubicBezTo>
                  <a:pt x="19391" y="2016"/>
                  <a:pt x="19387" y="2030"/>
                  <a:pt x="19383" y="2044"/>
                </a:cubicBezTo>
                <a:cubicBezTo>
                  <a:pt x="19383" y="2029"/>
                  <a:pt x="19384" y="2014"/>
                  <a:pt x="19384" y="1999"/>
                </a:cubicBezTo>
                <a:close/>
                <a:moveTo>
                  <a:pt x="19354" y="1598"/>
                </a:moveTo>
                <a:cubicBezTo>
                  <a:pt x="19347" y="1629"/>
                  <a:pt x="19342" y="1662"/>
                  <a:pt x="19336" y="1697"/>
                </a:cubicBezTo>
                <a:cubicBezTo>
                  <a:pt x="19330" y="1692"/>
                  <a:pt x="19324" y="1687"/>
                  <a:pt x="19318" y="1682"/>
                </a:cubicBezTo>
                <a:cubicBezTo>
                  <a:pt x="19309" y="1634"/>
                  <a:pt x="19299" y="1592"/>
                  <a:pt x="19290" y="1557"/>
                </a:cubicBezTo>
                <a:cubicBezTo>
                  <a:pt x="19312" y="1570"/>
                  <a:pt x="19333" y="1584"/>
                  <a:pt x="19354" y="1598"/>
                </a:cubicBezTo>
                <a:close/>
                <a:moveTo>
                  <a:pt x="19184" y="1570"/>
                </a:moveTo>
                <a:cubicBezTo>
                  <a:pt x="19174" y="1540"/>
                  <a:pt x="19164" y="1513"/>
                  <a:pt x="19153" y="1487"/>
                </a:cubicBezTo>
                <a:cubicBezTo>
                  <a:pt x="19179" y="1498"/>
                  <a:pt x="19204" y="1510"/>
                  <a:pt x="19228" y="1523"/>
                </a:cubicBezTo>
                <a:cubicBezTo>
                  <a:pt x="19245" y="1532"/>
                  <a:pt x="19262" y="1541"/>
                  <a:pt x="19278" y="1550"/>
                </a:cubicBezTo>
                <a:cubicBezTo>
                  <a:pt x="19284" y="1587"/>
                  <a:pt x="19289" y="1624"/>
                  <a:pt x="19291" y="1661"/>
                </a:cubicBezTo>
                <a:cubicBezTo>
                  <a:pt x="19252" y="1632"/>
                  <a:pt x="19218" y="1614"/>
                  <a:pt x="19196" y="1603"/>
                </a:cubicBezTo>
                <a:cubicBezTo>
                  <a:pt x="19192" y="1592"/>
                  <a:pt x="19188" y="1581"/>
                  <a:pt x="19184" y="1570"/>
                </a:cubicBezTo>
                <a:close/>
                <a:moveTo>
                  <a:pt x="19198" y="1610"/>
                </a:moveTo>
                <a:cubicBezTo>
                  <a:pt x="19234" y="1633"/>
                  <a:pt x="19266" y="1662"/>
                  <a:pt x="19294" y="1694"/>
                </a:cubicBezTo>
                <a:cubicBezTo>
                  <a:pt x="19295" y="1722"/>
                  <a:pt x="19296" y="1750"/>
                  <a:pt x="19296" y="1778"/>
                </a:cubicBezTo>
                <a:cubicBezTo>
                  <a:pt x="19275" y="1764"/>
                  <a:pt x="19255" y="1752"/>
                  <a:pt x="19234" y="1740"/>
                </a:cubicBezTo>
                <a:cubicBezTo>
                  <a:pt x="19223" y="1694"/>
                  <a:pt x="19211" y="1650"/>
                  <a:pt x="19198" y="1610"/>
                </a:cubicBezTo>
                <a:close/>
                <a:moveTo>
                  <a:pt x="19212" y="1956"/>
                </a:moveTo>
                <a:cubicBezTo>
                  <a:pt x="19213" y="1968"/>
                  <a:pt x="19214" y="1979"/>
                  <a:pt x="19215" y="1990"/>
                </a:cubicBezTo>
                <a:cubicBezTo>
                  <a:pt x="19212" y="1990"/>
                  <a:pt x="19208" y="1989"/>
                  <a:pt x="19205" y="1988"/>
                </a:cubicBezTo>
                <a:cubicBezTo>
                  <a:pt x="19201" y="1976"/>
                  <a:pt x="19196" y="1964"/>
                  <a:pt x="19192" y="1953"/>
                </a:cubicBezTo>
                <a:cubicBezTo>
                  <a:pt x="19199" y="1954"/>
                  <a:pt x="19205" y="1955"/>
                  <a:pt x="19212" y="1956"/>
                </a:cubicBezTo>
                <a:close/>
                <a:moveTo>
                  <a:pt x="19951" y="1986"/>
                </a:moveTo>
                <a:cubicBezTo>
                  <a:pt x="19950" y="1987"/>
                  <a:pt x="19949" y="1988"/>
                  <a:pt x="19948" y="1989"/>
                </a:cubicBezTo>
                <a:cubicBezTo>
                  <a:pt x="19942" y="1917"/>
                  <a:pt x="19933" y="1849"/>
                  <a:pt x="19921" y="1784"/>
                </a:cubicBezTo>
                <a:cubicBezTo>
                  <a:pt x="19929" y="1770"/>
                  <a:pt x="19938" y="1756"/>
                  <a:pt x="19947" y="1742"/>
                </a:cubicBezTo>
                <a:cubicBezTo>
                  <a:pt x="19955" y="1731"/>
                  <a:pt x="19963" y="1720"/>
                  <a:pt x="19972" y="1709"/>
                </a:cubicBezTo>
                <a:cubicBezTo>
                  <a:pt x="19972" y="1728"/>
                  <a:pt x="19971" y="1746"/>
                  <a:pt x="19970" y="1765"/>
                </a:cubicBezTo>
                <a:cubicBezTo>
                  <a:pt x="19967" y="1843"/>
                  <a:pt x="19960" y="1918"/>
                  <a:pt x="19951" y="1986"/>
                </a:cubicBezTo>
                <a:close/>
              </a:path>
            </a:pathLst>
          </a:custGeom>
          <a:solidFill>
            <a:srgbClr val="B2B935"/>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the </a:t>
            </a:r>
            <a:r>
              <a:rPr lang="en-GB" dirty="0" smtClean="0"/>
              <a:t>Holidays</a:t>
            </a:r>
            <a:r>
              <a:rPr lang="en-GB" dirty="0"/>
              <a:t>, </a:t>
            </a:r>
            <a:r>
              <a:rPr lang="en-GB" dirty="0"/>
              <a:t>C</a:t>
            </a:r>
            <a:r>
              <a:rPr lang="en-GB" dirty="0" smtClean="0"/>
              <a:t>hildren, </a:t>
            </a:r>
            <a:r>
              <a:rPr lang="en-GB" dirty="0"/>
              <a:t>and your </a:t>
            </a:r>
            <a:r>
              <a:rPr lang="en-GB" dirty="0"/>
              <a:t>W</a:t>
            </a:r>
            <a:r>
              <a:rPr lang="en-GB" dirty="0" smtClean="0"/>
              <a:t>orkloads</a:t>
            </a:r>
            <a:r>
              <a:rPr lang="en-GB" dirty="0" smtClean="0"/>
              <a:t/>
            </a:r>
            <a:br>
              <a:rPr lang="en-GB" dirty="0" smtClean="0"/>
            </a:br>
            <a:r>
              <a:rPr lang="en-GB" dirty="0" smtClean="0">
                <a:solidFill>
                  <a:schemeClr val="accent3"/>
                </a:solidFill>
              </a:rPr>
              <a:t>Tips</a:t>
            </a:r>
            <a:endParaRPr lang="en-GB" dirty="0">
              <a:solidFill>
                <a:schemeClr val="accent3"/>
              </a:solidFill>
            </a:endParaRP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2</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sp>
        <p:nvSpPr>
          <p:cNvPr id="6" name="Rectangle 13"/>
          <p:cNvSpPr txBox="1">
            <a:spLocks noChangeArrowheads="1"/>
          </p:cNvSpPr>
          <p:nvPr/>
        </p:nvSpPr>
        <p:spPr bwMode="gray">
          <a:xfrm>
            <a:off x="460374"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Be kind to yourself whether you have children or not.</a:t>
            </a:r>
          </a:p>
        </p:txBody>
      </p:sp>
      <p:sp>
        <p:nvSpPr>
          <p:cNvPr id="7" name="Rectangle 13"/>
          <p:cNvSpPr txBox="1">
            <a:spLocks noChangeArrowheads="1"/>
          </p:cNvSpPr>
          <p:nvPr/>
        </p:nvSpPr>
        <p:spPr bwMode="gray">
          <a:xfrm>
            <a:off x="3513117"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Focus on your </a:t>
            </a:r>
            <a:r>
              <a:rPr lang="en-GB" altLang="en-US" sz="1600" kern="0" dirty="0" smtClean="0">
                <a:solidFill>
                  <a:schemeClr val="tx2"/>
                </a:solidFill>
              </a:rPr>
              <a:t>work/key </a:t>
            </a:r>
            <a:r>
              <a:rPr lang="en-GB" altLang="en-US" sz="1600" kern="0" dirty="0">
                <a:solidFill>
                  <a:schemeClr val="tx2"/>
                </a:solidFill>
              </a:rPr>
              <a:t>tasks rather than the hours you are </a:t>
            </a:r>
            <a:r>
              <a:rPr lang="en-GB" altLang="en-US" sz="1600" kern="0" dirty="0" smtClean="0">
                <a:solidFill>
                  <a:schemeClr val="tx2"/>
                </a:solidFill>
              </a:rPr>
              <a:t>doing.</a:t>
            </a:r>
            <a:endParaRPr lang="en-GB" altLang="en-US" sz="1600" kern="0" dirty="0">
              <a:solidFill>
                <a:schemeClr val="tx2"/>
              </a:solidFill>
            </a:endParaRPr>
          </a:p>
        </p:txBody>
      </p:sp>
      <p:sp>
        <p:nvSpPr>
          <p:cNvPr id="8" name="Rectangle 13"/>
          <p:cNvSpPr txBox="1">
            <a:spLocks noChangeArrowheads="1"/>
          </p:cNvSpPr>
          <p:nvPr/>
        </p:nvSpPr>
        <p:spPr bwMode="gray">
          <a:xfrm>
            <a:off x="6565861"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Plan your </a:t>
            </a:r>
            <a:r>
              <a:rPr lang="en-GB" altLang="en-US" sz="1600" kern="0" dirty="0" smtClean="0">
                <a:solidFill>
                  <a:schemeClr val="tx2"/>
                </a:solidFill>
              </a:rPr>
              <a:t>day. </a:t>
            </a:r>
            <a:endParaRPr lang="en-GB" altLang="en-US" sz="1600" kern="0" dirty="0">
              <a:solidFill>
                <a:schemeClr val="tx2"/>
              </a:solidFill>
            </a:endParaRPr>
          </a:p>
        </p:txBody>
      </p:sp>
      <p:sp>
        <p:nvSpPr>
          <p:cNvPr id="9" name="Rectangle 13"/>
          <p:cNvSpPr txBox="1">
            <a:spLocks noChangeArrowheads="1"/>
          </p:cNvSpPr>
          <p:nvPr/>
        </p:nvSpPr>
        <p:spPr bwMode="gray">
          <a:xfrm>
            <a:off x="3514705" y="4106865"/>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For those with younger children, could you discuss with your manager to work half </a:t>
            </a:r>
            <a:r>
              <a:rPr lang="en-GB" altLang="en-US" sz="1600" kern="0" dirty="0" smtClean="0">
                <a:solidFill>
                  <a:schemeClr val="tx2"/>
                </a:solidFill>
              </a:rPr>
              <a:t>days/reduced </a:t>
            </a:r>
            <a:r>
              <a:rPr lang="en-GB" altLang="en-US" sz="1600" kern="0" dirty="0">
                <a:solidFill>
                  <a:schemeClr val="tx2"/>
                </a:solidFill>
              </a:rPr>
              <a:t>days over the Easter period? Give yourself a hard stop and don’t feel guilty about it.</a:t>
            </a:r>
          </a:p>
        </p:txBody>
      </p:sp>
      <p:sp>
        <p:nvSpPr>
          <p:cNvPr id="10" name="Rectangle 13"/>
          <p:cNvSpPr txBox="1">
            <a:spLocks noChangeArrowheads="1"/>
          </p:cNvSpPr>
          <p:nvPr/>
        </p:nvSpPr>
        <p:spPr bwMode="gray">
          <a:xfrm>
            <a:off x="460374" y="4106865"/>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Take the pressure off </a:t>
            </a:r>
            <a:r>
              <a:rPr lang="en-GB" altLang="en-US" sz="1600" kern="0" dirty="0" smtClean="0">
                <a:solidFill>
                  <a:schemeClr val="tx2"/>
                </a:solidFill>
              </a:rPr>
              <a:t>yourself.</a:t>
            </a:r>
            <a:endParaRPr lang="en-GB" altLang="en-US" sz="1600" kern="0" dirty="0">
              <a:solidFill>
                <a:schemeClr val="tx2"/>
              </a:solidFill>
            </a:endParaRPr>
          </a:p>
        </p:txBody>
      </p:sp>
      <p:sp>
        <p:nvSpPr>
          <p:cNvPr id="11" name="Rectangle 13"/>
          <p:cNvSpPr txBox="1">
            <a:spLocks noChangeArrowheads="1"/>
          </p:cNvSpPr>
          <p:nvPr/>
        </p:nvSpPr>
        <p:spPr bwMode="gray">
          <a:xfrm>
            <a:off x="6569036" y="4109248"/>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If its possible - take holidays and put your laptop away.</a:t>
            </a:r>
          </a:p>
        </p:txBody>
      </p:sp>
      <p:cxnSp>
        <p:nvCxnSpPr>
          <p:cNvPr id="12" name="Straight Connector 11"/>
          <p:cNvCxnSpPr/>
          <p:nvPr/>
        </p:nvCxnSpPr>
        <p:spPr bwMode="auto">
          <a:xfrm>
            <a:off x="460375"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3514705"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569036"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60375"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514705"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569036"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115"/>
          <p:cNvSpPr>
            <a:spLocks/>
          </p:cNvSpPr>
          <p:nvPr/>
        </p:nvSpPr>
        <p:spPr bwMode="auto">
          <a:xfrm>
            <a:off x="460375"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chemeClr val="accent3"/>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1</a:t>
            </a:r>
            <a:endParaRPr lang="en-GB" sz="2800" b="1" dirty="0">
              <a:solidFill>
                <a:schemeClr val="bg1"/>
              </a:solidFill>
            </a:endParaRPr>
          </a:p>
        </p:txBody>
      </p:sp>
      <p:sp>
        <p:nvSpPr>
          <p:cNvPr id="24" name="Freeform 122"/>
          <p:cNvSpPr>
            <a:spLocks/>
          </p:cNvSpPr>
          <p:nvPr/>
        </p:nvSpPr>
        <p:spPr bwMode="auto">
          <a:xfrm>
            <a:off x="578177"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26" name="Freeform 115"/>
          <p:cNvSpPr>
            <a:spLocks/>
          </p:cNvSpPr>
          <p:nvPr/>
        </p:nvSpPr>
        <p:spPr bwMode="auto">
          <a:xfrm>
            <a:off x="3513117"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0FB694"/>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2</a:t>
            </a:r>
            <a:endParaRPr lang="en-GB" sz="2800" b="1" dirty="0">
              <a:solidFill>
                <a:schemeClr val="bg1"/>
              </a:solidFill>
            </a:endParaRPr>
          </a:p>
        </p:txBody>
      </p:sp>
      <p:sp>
        <p:nvSpPr>
          <p:cNvPr id="27" name="Freeform 122"/>
          <p:cNvSpPr>
            <a:spLocks/>
          </p:cNvSpPr>
          <p:nvPr/>
        </p:nvSpPr>
        <p:spPr bwMode="auto">
          <a:xfrm>
            <a:off x="3630919"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28" name="Freeform 115"/>
          <p:cNvSpPr>
            <a:spLocks/>
          </p:cNvSpPr>
          <p:nvPr/>
        </p:nvSpPr>
        <p:spPr bwMode="auto">
          <a:xfrm>
            <a:off x="6565861"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CE3D95"/>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3</a:t>
            </a:r>
            <a:endParaRPr lang="en-GB" sz="2800" b="1" dirty="0">
              <a:solidFill>
                <a:schemeClr val="bg1"/>
              </a:solidFill>
            </a:endParaRPr>
          </a:p>
        </p:txBody>
      </p:sp>
      <p:sp>
        <p:nvSpPr>
          <p:cNvPr id="29" name="Freeform 122"/>
          <p:cNvSpPr>
            <a:spLocks/>
          </p:cNvSpPr>
          <p:nvPr/>
        </p:nvSpPr>
        <p:spPr bwMode="auto">
          <a:xfrm>
            <a:off x="6683663"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38" name="Freeform 115"/>
          <p:cNvSpPr>
            <a:spLocks/>
          </p:cNvSpPr>
          <p:nvPr/>
        </p:nvSpPr>
        <p:spPr bwMode="auto">
          <a:xfrm>
            <a:off x="460375"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F48132"/>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4</a:t>
            </a:r>
            <a:endParaRPr lang="en-GB" sz="2800" b="1" dirty="0">
              <a:solidFill>
                <a:schemeClr val="bg1"/>
              </a:solidFill>
            </a:endParaRPr>
          </a:p>
        </p:txBody>
      </p:sp>
      <p:sp>
        <p:nvSpPr>
          <p:cNvPr id="39" name="Freeform 122"/>
          <p:cNvSpPr>
            <a:spLocks/>
          </p:cNvSpPr>
          <p:nvPr/>
        </p:nvSpPr>
        <p:spPr bwMode="auto">
          <a:xfrm>
            <a:off x="578177"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40" name="Freeform 115"/>
          <p:cNvSpPr>
            <a:spLocks/>
          </p:cNvSpPr>
          <p:nvPr/>
        </p:nvSpPr>
        <p:spPr bwMode="auto">
          <a:xfrm>
            <a:off x="3513117"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chemeClr val="accent2"/>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5</a:t>
            </a:r>
            <a:endParaRPr lang="en-GB" sz="2800" b="1" dirty="0">
              <a:solidFill>
                <a:schemeClr val="bg1"/>
              </a:solidFill>
            </a:endParaRPr>
          </a:p>
        </p:txBody>
      </p:sp>
      <p:sp>
        <p:nvSpPr>
          <p:cNvPr id="41" name="Freeform 122"/>
          <p:cNvSpPr>
            <a:spLocks/>
          </p:cNvSpPr>
          <p:nvPr/>
        </p:nvSpPr>
        <p:spPr bwMode="auto">
          <a:xfrm>
            <a:off x="3630919"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42" name="Freeform 115"/>
          <p:cNvSpPr>
            <a:spLocks/>
          </p:cNvSpPr>
          <p:nvPr/>
        </p:nvSpPr>
        <p:spPr bwMode="auto">
          <a:xfrm>
            <a:off x="6565861"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FBAE17"/>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6</a:t>
            </a:r>
            <a:endParaRPr lang="en-GB" sz="2800" b="1" dirty="0">
              <a:solidFill>
                <a:schemeClr val="bg1"/>
              </a:solidFill>
            </a:endParaRPr>
          </a:p>
        </p:txBody>
      </p:sp>
      <p:sp>
        <p:nvSpPr>
          <p:cNvPr id="43" name="Freeform 122"/>
          <p:cNvSpPr>
            <a:spLocks/>
          </p:cNvSpPr>
          <p:nvPr/>
        </p:nvSpPr>
        <p:spPr bwMode="auto">
          <a:xfrm>
            <a:off x="6683663"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Tree>
    <p:extLst>
      <p:ext uri="{BB962C8B-B14F-4D97-AF65-F5344CB8AC3E}">
        <p14:creationId xmlns:p14="http://schemas.microsoft.com/office/powerpoint/2010/main" val="238375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Amazing </a:t>
            </a:r>
            <a:r>
              <a:rPr lang="en-GB" dirty="0" smtClean="0"/>
              <a:t>Attractions</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3</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sp>
        <p:nvSpPr>
          <p:cNvPr id="6" name="Rectangle 13"/>
          <p:cNvSpPr txBox="1">
            <a:spLocks noChangeArrowheads="1"/>
          </p:cNvSpPr>
          <p:nvPr/>
        </p:nvSpPr>
        <p:spPr bwMode="gray">
          <a:xfrm>
            <a:off x="452438" y="1269156"/>
            <a:ext cx="8686800" cy="4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600" kern="0" dirty="0">
                <a:solidFill>
                  <a:schemeClr val="accent3"/>
                </a:solidFill>
              </a:rPr>
              <a:t>A list of museums, </a:t>
            </a:r>
            <a:r>
              <a:rPr lang="en-GB" altLang="en-US" sz="1600" kern="0" dirty="0" smtClean="0">
                <a:solidFill>
                  <a:schemeClr val="accent3"/>
                </a:solidFill>
              </a:rPr>
              <a:t>zoos, </a:t>
            </a:r>
            <a:r>
              <a:rPr lang="en-GB" altLang="en-US" sz="1600" kern="0" dirty="0">
                <a:solidFill>
                  <a:schemeClr val="accent3"/>
                </a:solidFill>
              </a:rPr>
              <a:t>and other attractions from around the world to visit from the comforts of our home while we </a:t>
            </a:r>
            <a:r>
              <a:rPr lang="en-GB" altLang="en-US" sz="1600" kern="0" dirty="0" smtClean="0">
                <a:solidFill>
                  <a:schemeClr val="accent3"/>
                </a:solidFill>
              </a:rPr>
              <a:t>self-isolate.</a:t>
            </a:r>
          </a:p>
        </p:txBody>
      </p:sp>
      <p:graphicFrame>
        <p:nvGraphicFramePr>
          <p:cNvPr id="7" name="Content Placeholder 5"/>
          <p:cNvGraphicFramePr>
            <a:graphicFrameLocks/>
          </p:cNvGraphicFramePr>
          <p:nvPr>
            <p:extLst>
              <p:ext uri="{D42A27DB-BD31-4B8C-83A1-F6EECF244321}">
                <p14:modId xmlns:p14="http://schemas.microsoft.com/office/powerpoint/2010/main" val="3537546701"/>
              </p:ext>
            </p:extLst>
          </p:nvPr>
        </p:nvGraphicFramePr>
        <p:xfrm>
          <a:off x="460375" y="1765513"/>
          <a:ext cx="8678865" cy="4505112"/>
        </p:xfrm>
        <a:graphic>
          <a:graphicData uri="http://schemas.openxmlformats.org/drawingml/2006/table">
            <a:tbl>
              <a:tblPr bandRow="1">
                <a:tableStyleId>{5C22544A-7EE6-4342-B048-85BDC9FD1C3A}</a:tableStyleId>
              </a:tblPr>
              <a:tblGrid>
                <a:gridCol w="2892955">
                  <a:extLst>
                    <a:ext uri="{9D8B030D-6E8A-4147-A177-3AD203B41FA5}">
                      <a16:colId xmlns:a16="http://schemas.microsoft.com/office/drawing/2014/main" val="3630684572"/>
                    </a:ext>
                  </a:extLst>
                </a:gridCol>
                <a:gridCol w="2892955">
                  <a:extLst>
                    <a:ext uri="{9D8B030D-6E8A-4147-A177-3AD203B41FA5}">
                      <a16:colId xmlns:a16="http://schemas.microsoft.com/office/drawing/2014/main" val="20001"/>
                    </a:ext>
                  </a:extLst>
                </a:gridCol>
                <a:gridCol w="2892955">
                  <a:extLst>
                    <a:ext uri="{9D8B030D-6E8A-4147-A177-3AD203B41FA5}">
                      <a16:colId xmlns:a16="http://schemas.microsoft.com/office/drawing/2014/main" val="4074786371"/>
                    </a:ext>
                  </a:extLst>
                </a:gridCol>
              </a:tblGrid>
              <a:tr h="18542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200" b="1" kern="0" dirty="0" smtClean="0">
                          <a:solidFill>
                            <a:schemeClr val="bg1"/>
                          </a:solidFill>
                        </a:rPr>
                        <a:t>Museums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2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indent="-144000">
                        <a:spcBef>
                          <a:spcPts val="600"/>
                        </a:spcBef>
                        <a:spcAft>
                          <a:spcPts val="0"/>
                        </a:spcAft>
                        <a:buFont typeface="Arial" panose="020B0604020202020204" pitchFamily="34" charset="0"/>
                        <a:buChar char="•"/>
                      </a:pPr>
                      <a:endParaRPr lang="en-GB" sz="1200" dirty="0">
                        <a:solidFill>
                          <a:schemeClr val="bg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24932">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Anne Franke Museum, Amsterdam, Netherlands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
                        </a:rPr>
                        <a:t>https://www.annefrank.org/en/museum/web-and-digital/</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British Museum, London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3"/>
                        </a:rPr>
                        <a:t>https://britishmuseum.withgoogle.com/</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Guggenheim, Bilbao, Spain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4"/>
                        </a:rPr>
                        <a:t>https://www.guggenheim-bilbao.eus/en</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Hermitage Museum, St Petersburg, Russia </a:t>
                      </a:r>
                      <a:r>
                        <a:rPr lang="en-GB" sz="900" u="sng" kern="1200" dirty="0" smtClean="0">
                          <a:solidFill>
                            <a:schemeClr val="dk1"/>
                          </a:solidFill>
                          <a:effectLst/>
                          <a:latin typeface="+mn-lt"/>
                          <a:ea typeface="+mn-ea"/>
                          <a:cs typeface="+mn-cs"/>
                          <a:hlinkClick r:id="rId5"/>
                        </a:rPr>
                        <a:t>https://www.youtube.com/watch?v=49YeFsx1rIw&amp;feature=youtu.be</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Louvre Museum Paris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6"/>
                        </a:rPr>
                        <a:t>https://www.louvre.fr/en/visites-en-ligne</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MASP, Sao Paolo, Brazil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7"/>
                        </a:rPr>
                        <a:t>https://masp.org.br/en</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Met Museum, New York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8"/>
                        </a:rPr>
                        <a:t>https://www.metmuseum.org/art/online-features/met-360-project</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Musée</a:t>
                      </a:r>
                      <a:r>
                        <a:rPr lang="en-GB" sz="900" b="1" kern="1200" dirty="0" smtClean="0">
                          <a:solidFill>
                            <a:schemeClr val="dk1"/>
                          </a:solidFill>
                          <a:effectLst/>
                          <a:latin typeface="+mn-lt"/>
                          <a:ea typeface="+mn-ea"/>
                          <a:cs typeface="+mn-cs"/>
                        </a:rPr>
                        <a:t> d’Orsay, Paris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9"/>
                        </a:rPr>
                        <a:t>https://m.musee-orsay.fr/en/home.html</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Musei</a:t>
                      </a:r>
                      <a:r>
                        <a:rPr lang="en-GB" sz="900" b="1" kern="1200" dirty="0" smtClean="0">
                          <a:solidFill>
                            <a:schemeClr val="dk1"/>
                          </a:solidFill>
                          <a:effectLst/>
                          <a:latin typeface="+mn-lt"/>
                          <a:ea typeface="+mn-ea"/>
                          <a:cs typeface="+mn-cs"/>
                        </a:rPr>
                        <a:t> </a:t>
                      </a:r>
                      <a:r>
                        <a:rPr lang="en-GB" sz="900" b="1" kern="1200" dirty="0" err="1" smtClean="0">
                          <a:solidFill>
                            <a:schemeClr val="dk1"/>
                          </a:solidFill>
                          <a:effectLst/>
                          <a:latin typeface="+mn-lt"/>
                          <a:ea typeface="+mn-ea"/>
                          <a:cs typeface="+mn-cs"/>
                        </a:rPr>
                        <a:t>Vaticani</a:t>
                      </a:r>
                      <a:r>
                        <a:rPr lang="en-GB" sz="900" b="1" kern="1200" dirty="0" smtClean="0">
                          <a:solidFill>
                            <a:schemeClr val="dk1"/>
                          </a:solidFill>
                          <a:effectLst/>
                          <a:latin typeface="+mn-lt"/>
                          <a:ea typeface="+mn-ea"/>
                          <a:cs typeface="+mn-cs"/>
                        </a:rPr>
                        <a:t>, Vatican City </a:t>
                      </a:r>
                      <a:r>
                        <a:rPr lang="en-GB" sz="900" u="sng" kern="1200" dirty="0" smtClean="0">
                          <a:solidFill>
                            <a:schemeClr val="dk1"/>
                          </a:solidFill>
                          <a:effectLst/>
                          <a:latin typeface="+mn-lt"/>
                          <a:ea typeface="+mn-ea"/>
                          <a:cs typeface="+mn-cs"/>
                          <a:hlinkClick r:id="rId10"/>
                        </a:rPr>
                        <a:t>http://www.museivaticani.va/content/museivaticani/en/collezioni/musei/tour-virtuali-elenco.html</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Museum Of London Docklands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1"/>
                        </a:rPr>
                        <a:t>https://</a:t>
                      </a:r>
                      <a:r>
                        <a:rPr lang="en-GB" sz="900" b="0" u="sng" kern="1200" dirty="0" smtClean="0">
                          <a:solidFill>
                            <a:schemeClr val="dk1"/>
                          </a:solidFill>
                          <a:effectLst/>
                          <a:latin typeface="+mn-lt"/>
                          <a:ea typeface="+mn-ea"/>
                          <a:cs typeface="+mn-cs"/>
                          <a:hlinkClick r:id="rId11"/>
                        </a:rPr>
                        <a:t>www.museumoflondon.org.uk/about-us/business-services/venue-hire/museum-london-docklands/virtual-tour</a:t>
                      </a:r>
                      <a:endParaRPr lang="en-GB" sz="900" b="1" u="sng" kern="1200" dirty="0" smtClean="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National Gallery Of Arts, Washington DC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2"/>
                        </a:rPr>
                        <a:t>https://www.nga.gov/</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National Gallery, London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3"/>
                        </a:rPr>
                        <a:t>https://www.nationalgallery.org.uk/visiting/virtual-tours</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National Museum Of US Air Forces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4"/>
                        </a:rPr>
                        <a:t>https://www.nationalmuseum.af.mil/</a:t>
                      </a:r>
                      <a:endParaRPr lang="en-GB" sz="900" kern="1200" dirty="0" smtClean="0">
                        <a:solidFill>
                          <a:schemeClr val="dk1"/>
                        </a:solidFill>
                        <a:effectLst/>
                        <a:latin typeface="+mn-lt"/>
                        <a:ea typeface="+mn-ea"/>
                        <a:cs typeface="+mn-cs"/>
                      </a:endParaRPr>
                    </a:p>
                    <a:p>
                      <a:pPr marL="144000" marR="0" lvl="0" indent="-144000" algn="l" defTabSz="914316"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smtClean="0">
                          <a:solidFill>
                            <a:schemeClr val="dk1"/>
                          </a:solidFill>
                          <a:effectLst/>
                          <a:latin typeface="+mn-lt"/>
                          <a:ea typeface="+mn-ea"/>
                          <a:cs typeface="+mn-cs"/>
                        </a:rPr>
                        <a:t>Natural History Museum, London </a:t>
                      </a:r>
                      <a:r>
                        <a:rPr lang="en-GB" sz="900" u="sng" kern="1200" dirty="0" smtClean="0">
                          <a:solidFill>
                            <a:schemeClr val="dk1"/>
                          </a:solidFill>
                          <a:effectLst/>
                          <a:latin typeface="+mn-lt"/>
                          <a:ea typeface="+mn-ea"/>
                          <a:cs typeface="+mn-cs"/>
                          <a:hlinkClick r:id="rId15"/>
                        </a:rPr>
                        <a:t>https://artsandculture.google.com/streetview/the-natural-history-museum-hintze-hall/yQHjHCmSOMKyhQ</a:t>
                      </a:r>
                      <a:r>
                        <a:rPr lang="en-GB" sz="900" kern="1200" dirty="0" smtClean="0">
                          <a:solidFill>
                            <a:schemeClr val="dk1"/>
                          </a:solidFill>
                          <a:effectLst/>
                          <a:latin typeface="+mn-lt"/>
                          <a:ea typeface="+mn-ea"/>
                          <a:cs typeface="+mn-cs"/>
                        </a:rPr>
                        <a:t> </a:t>
                      </a:r>
                    </a:p>
                    <a:p>
                      <a:pPr marL="144000" marR="0" lvl="0" indent="-144000" algn="l" defTabSz="914316"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smtClean="0">
                          <a:solidFill>
                            <a:schemeClr val="dk1"/>
                          </a:solidFill>
                          <a:effectLst/>
                          <a:latin typeface="+mn-lt"/>
                          <a:ea typeface="+mn-ea"/>
                          <a:cs typeface="+mn-cs"/>
                        </a:rPr>
                        <a:t>Palestine Museum </a:t>
                      </a:r>
                      <a:r>
                        <a:rPr lang="en-GB" sz="900" u="sng" kern="1200" dirty="0" smtClean="0">
                          <a:solidFill>
                            <a:schemeClr val="dk1"/>
                          </a:solidFill>
                          <a:effectLst/>
                          <a:latin typeface="+mn-lt"/>
                          <a:ea typeface="+mn-ea"/>
                          <a:cs typeface="+mn-cs"/>
                          <a:hlinkClick r:id="rId16"/>
                        </a:rPr>
                        <a:t>https://www.palmuseum.org/ehxibitions/virtual-exhibitions</a:t>
                      </a:r>
                      <a:r>
                        <a:rPr lang="en-GB" sz="900" kern="1200" dirty="0" smtClean="0">
                          <a:solidFill>
                            <a:schemeClr val="dk1"/>
                          </a:solidFill>
                          <a:effectLst/>
                          <a:latin typeface="+mn-lt"/>
                          <a:ea typeface="+mn-ea"/>
                          <a:cs typeface="+mn-cs"/>
                        </a:rPr>
                        <a:t> </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smtClean="0">
                          <a:solidFill>
                            <a:schemeClr val="dk1"/>
                          </a:solidFill>
                          <a:effectLst/>
                          <a:latin typeface="+mn-lt"/>
                          <a:ea typeface="+mn-ea"/>
                          <a:cs typeface="+mn-cs"/>
                        </a:rPr>
                        <a:t>Picasso Museum, Barcelona </a:t>
                      </a:r>
                      <a:r>
                        <a:rPr lang="en-GB" sz="900" u="sng" kern="1200" dirty="0" smtClean="0">
                          <a:solidFill>
                            <a:schemeClr val="dk1"/>
                          </a:solidFill>
                          <a:effectLst/>
                          <a:latin typeface="+mn-lt"/>
                          <a:ea typeface="+mn-ea"/>
                          <a:cs typeface="+mn-cs"/>
                          <a:hlinkClick r:id="rId17"/>
                        </a:rPr>
                        <a:t>http://www.bcn.cat/museupicasso/en/museum/presentation.html</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Rijksmuseum, Amsterdam, Netherlands </a:t>
                      </a:r>
                      <a:r>
                        <a:rPr lang="en-GB" sz="900" u="sng" kern="1200" dirty="0" smtClean="0">
                          <a:solidFill>
                            <a:schemeClr val="dk1"/>
                          </a:solidFill>
                          <a:effectLst/>
                          <a:latin typeface="+mn-lt"/>
                          <a:ea typeface="+mn-ea"/>
                          <a:cs typeface="+mn-cs"/>
                          <a:hlinkClick r:id="rId18"/>
                        </a:rPr>
                        <a:t>https://artsandculture.google.com/partner/rijksmuseum</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Royal Academy Of Arts, London </a:t>
                      </a:r>
                      <a:r>
                        <a:rPr lang="en-GB" sz="900" u="sng" kern="1200" dirty="0" smtClean="0">
                          <a:solidFill>
                            <a:schemeClr val="dk1"/>
                          </a:solidFill>
                          <a:effectLst/>
                          <a:latin typeface="+mn-lt"/>
                          <a:ea typeface="+mn-ea"/>
                          <a:cs typeface="+mn-cs"/>
                          <a:hlinkClick r:id="rId19"/>
                        </a:rPr>
                        <a:t>https://britishart.yale.edu/</a:t>
                      </a:r>
                      <a:endParaRPr lang="en-GB" sz="900" u="sng"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Salvatore Dali Museum, </a:t>
                      </a:r>
                      <a:r>
                        <a:rPr lang="en-GB" sz="900" b="1" kern="1200" dirty="0" err="1" smtClean="0">
                          <a:solidFill>
                            <a:schemeClr val="dk1"/>
                          </a:solidFill>
                          <a:effectLst/>
                          <a:latin typeface="+mn-lt"/>
                          <a:ea typeface="+mn-ea"/>
                          <a:cs typeface="+mn-cs"/>
                        </a:rPr>
                        <a:t>Figueres</a:t>
                      </a:r>
                      <a:r>
                        <a:rPr lang="en-GB" sz="900" b="1" kern="1200" dirty="0" smtClean="0">
                          <a:solidFill>
                            <a:schemeClr val="dk1"/>
                          </a:solidFill>
                          <a:effectLst/>
                          <a:latin typeface="+mn-lt"/>
                          <a:ea typeface="+mn-ea"/>
                          <a:cs typeface="+mn-cs"/>
                        </a:rPr>
                        <a:t>, Spain </a:t>
                      </a:r>
                      <a:r>
                        <a:rPr lang="en-GB" sz="900" u="sng" kern="1200" dirty="0" smtClean="0">
                          <a:solidFill>
                            <a:schemeClr val="dk1"/>
                          </a:solidFill>
                          <a:effectLst/>
                          <a:latin typeface="+mn-lt"/>
                          <a:ea typeface="+mn-ea"/>
                          <a:cs typeface="+mn-cs"/>
                          <a:hlinkClick r:id="rId20"/>
                        </a:rPr>
                        <a:t>https://www.salvador-dali.org/en/museums/dali-theatre-museum-in-figueres/visita-virtual/#</a:t>
                      </a:r>
                      <a:endParaRPr lang="en-GB" sz="90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smtClean="0">
                          <a:solidFill>
                            <a:schemeClr val="dk1"/>
                          </a:solidFill>
                          <a:effectLst/>
                          <a:latin typeface="+mn-lt"/>
                          <a:ea typeface="+mn-ea"/>
                          <a:cs typeface="+mn-cs"/>
                        </a:rPr>
                        <a:t>Tate Britain, London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1"/>
                        </a:rPr>
                        <a:t>https://www.tate.org.uk/visit/tate-britain/display/walk-through-british-art</a:t>
                      </a:r>
                      <a:endParaRPr lang="en-GB" sz="900" kern="1200" dirty="0" smtClean="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J. Paul Getty Museum, Los Angeles, United States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2"/>
                        </a:rPr>
                        <a:t>https://artsandculture.google.com/partner/the-j-paul-getty-museum</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Museum of Flight - </a:t>
                      </a:r>
                      <a:r>
                        <a:rPr lang="en-GB" sz="900" u="sng" kern="1200" dirty="0" smtClean="0">
                          <a:solidFill>
                            <a:schemeClr val="dk1"/>
                          </a:solidFill>
                          <a:effectLst/>
                          <a:latin typeface="+mn-lt"/>
                          <a:ea typeface="+mn-ea"/>
                          <a:cs typeface="+mn-cs"/>
                          <a:hlinkClick r:id="rId23"/>
                        </a:rPr>
                        <a:t>https://museumofflight.org/Explore-The-Museum/Virtual-Museum-Online</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National Museum of Computing on Bletchley Park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9"/>
                        </a:rPr>
                        <a:t>https://britishart.yale.edu/</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Uffizi Gallery, Florence, Italy </a:t>
                      </a:r>
                      <a:r>
                        <a:rPr lang="en-GB" sz="900" u="sng" kern="1200" dirty="0" smtClean="0">
                          <a:solidFill>
                            <a:schemeClr val="dk1"/>
                          </a:solidFill>
                          <a:effectLst/>
                          <a:latin typeface="+mn-lt"/>
                          <a:ea typeface="+mn-ea"/>
                          <a:cs typeface="+mn-cs"/>
                          <a:hlinkClick r:id="rId24"/>
                        </a:rPr>
                        <a:t>https://artsandculture.google.com/partner/uffizi-gallery</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US Holocaust Museum </a:t>
                      </a:r>
                      <a:r>
                        <a:rPr lang="en-GB" sz="900" u="sng" kern="1200" dirty="0" smtClean="0">
                          <a:solidFill>
                            <a:schemeClr val="dk1"/>
                          </a:solidFill>
                          <a:effectLst/>
                          <a:latin typeface="+mn-lt"/>
                          <a:ea typeface="+mn-ea"/>
                          <a:cs typeface="+mn-cs"/>
                          <a:hlinkClick r:id="rId25"/>
                        </a:rPr>
                        <a:t>https://www.ushmm.org/information/exhibitions/online-exhibitions</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Van Gogh Museum, Amsterdam, Netherlands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6"/>
                        </a:rPr>
                        <a:t>https://artsandculture.google.com/partner/van-gogh-museum</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Virginia Living Museum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7"/>
                        </a:rPr>
                        <a:t>https://thevlm.org/visit/about-us/covid-19-update/natural-education/</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Women's History Museum, Virginia, USA</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8"/>
                        </a:rPr>
                        <a:t>https://www.womenshistory.org/womens-history/online-exhibits</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Yale Centre For British Art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9"/>
                        </a:rPr>
                        <a:t>https://britishart.yale.edu/</a:t>
                      </a:r>
                      <a:endParaRPr lang="en-GB" sz="9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spTree>
    <p:extLst>
      <p:ext uri="{BB962C8B-B14F-4D97-AF65-F5344CB8AC3E}">
        <p14:creationId xmlns:p14="http://schemas.microsoft.com/office/powerpoint/2010/main" val="375518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Amazing </a:t>
            </a:r>
            <a:r>
              <a:rPr lang="en-GB" dirty="0" smtClean="0"/>
              <a:t>Attractions</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4</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sp>
        <p:nvSpPr>
          <p:cNvPr id="6" name="Rectangle 13"/>
          <p:cNvSpPr txBox="1">
            <a:spLocks noChangeArrowheads="1"/>
          </p:cNvSpPr>
          <p:nvPr/>
        </p:nvSpPr>
        <p:spPr bwMode="gray">
          <a:xfrm>
            <a:off x="452438" y="1269156"/>
            <a:ext cx="8686800" cy="4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600" kern="0" dirty="0">
                <a:solidFill>
                  <a:schemeClr val="accent3"/>
                </a:solidFill>
              </a:rPr>
              <a:t>A list of museums, zoos and other attractions from around the world to visit from the comforts of our home while we self-isolate</a:t>
            </a:r>
          </a:p>
        </p:txBody>
      </p:sp>
      <p:graphicFrame>
        <p:nvGraphicFramePr>
          <p:cNvPr id="7" name="Content Placeholder 5"/>
          <p:cNvGraphicFramePr>
            <a:graphicFrameLocks/>
          </p:cNvGraphicFramePr>
          <p:nvPr>
            <p:extLst>
              <p:ext uri="{D42A27DB-BD31-4B8C-83A1-F6EECF244321}">
                <p14:modId xmlns:p14="http://schemas.microsoft.com/office/powerpoint/2010/main" val="3417477716"/>
              </p:ext>
            </p:extLst>
          </p:nvPr>
        </p:nvGraphicFramePr>
        <p:xfrm>
          <a:off x="460375" y="1765513"/>
          <a:ext cx="2169717" cy="4258224"/>
        </p:xfrm>
        <a:graphic>
          <a:graphicData uri="http://schemas.openxmlformats.org/drawingml/2006/table">
            <a:tbl>
              <a:tblPr bandRow="1">
                <a:tableStyleId>{5C22544A-7EE6-4342-B048-85BDC9FD1C3A}</a:tableStyleId>
              </a:tblPr>
              <a:tblGrid>
                <a:gridCol w="2169717">
                  <a:extLst>
                    <a:ext uri="{9D8B030D-6E8A-4147-A177-3AD203B41FA5}">
                      <a16:colId xmlns:a16="http://schemas.microsoft.com/office/drawing/2014/main" val="3630684572"/>
                    </a:ext>
                  </a:extLst>
                </a:gridCol>
              </a:tblGrid>
              <a:tr h="18542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200" b="1" kern="0" dirty="0" smtClean="0">
                          <a:solidFill>
                            <a:schemeClr val="bg1"/>
                          </a:solidFill>
                        </a:rPr>
                        <a:t>Tourist Destinations </a:t>
                      </a:r>
                    </a:p>
                  </a:txBody>
                  <a:tcPr marL="36000" marR="36000" marT="36000" marB="36000">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524932">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Buckingham Palace, London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
                        </a:rPr>
                        <a:t>https://www.royal.uk/virtual-tours-buckingham-palace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Colosseum</a:t>
                      </a:r>
                      <a:r>
                        <a:rPr lang="en-GB" sz="900" b="0" kern="1200" dirty="0" smtClean="0">
                          <a:solidFill>
                            <a:schemeClr val="dk1"/>
                          </a:solidFill>
                          <a:effectLst/>
                          <a:latin typeface="+mn-lt"/>
                          <a:ea typeface="+mn-ea"/>
                          <a:cs typeface="+mn-cs"/>
                        </a:rPr>
                        <a:t>, </a:t>
                      </a:r>
                      <a:r>
                        <a:rPr lang="en-GB" sz="900" b="1" kern="1200" dirty="0" smtClean="0">
                          <a:solidFill>
                            <a:schemeClr val="dk1"/>
                          </a:solidFill>
                          <a:effectLst/>
                          <a:latin typeface="+mn-lt"/>
                          <a:ea typeface="+mn-ea"/>
                          <a:cs typeface="+mn-cs"/>
                        </a:rPr>
                        <a:t>Rome</a:t>
                      </a:r>
                      <a:r>
                        <a:rPr lang="en-GB" sz="900" b="0" kern="1200" dirty="0" smtClean="0">
                          <a:solidFill>
                            <a:schemeClr val="dk1"/>
                          </a:solidFill>
                          <a:effectLst/>
                          <a:latin typeface="+mn-lt"/>
                          <a:ea typeface="+mn-ea"/>
                          <a:cs typeface="+mn-cs"/>
                        </a:rPr>
                        <a:t>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
                        </a:rPr>
                        <a:t>https://tinyurl.com/thrprzf</a:t>
                      </a:r>
                      <a:r>
                        <a:rPr lang="en-GB" sz="900" b="0" kern="1200" baseline="0" dirty="0" smtClean="0">
                          <a:solidFill>
                            <a:schemeClr val="dk1"/>
                          </a:solidFill>
                          <a:effectLst/>
                          <a:latin typeface="+mn-lt"/>
                          <a:ea typeface="+mn-ea"/>
                          <a:cs typeface="+mn-cs"/>
                        </a:rPr>
                        <a:t> </a:t>
                      </a:r>
                      <a:endParaRPr lang="en-GB" sz="900" b="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Machu Picchu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4"/>
                        </a:rPr>
                        <a:t>https://www.youvisit.com/tour/machupicchu?pl=f</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Northern Lights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5"/>
                        </a:rPr>
                        <a:t>https://explore.org/livecams/aurora-borealis-northern-lights/northern-lights-cam</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Pyramids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6"/>
                        </a:rPr>
                        <a:t>https://www.tripsavvy.com/virtual-field-trip-pyramids-1259200</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Stonehenge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7"/>
                        </a:rPr>
                        <a:t>https://tinyurl.com/wz3xgz7</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Street Art with Google </a:t>
                      </a:r>
                      <a:br>
                        <a:rPr lang="en-GB" sz="900" b="1"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8"/>
                        </a:rPr>
                        <a:t>https://streetart.withgoogle.com/en/</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Taj</a:t>
                      </a:r>
                      <a:r>
                        <a:rPr lang="en-GB" sz="900" b="1" kern="1200" dirty="0" smtClean="0">
                          <a:solidFill>
                            <a:schemeClr val="dk1"/>
                          </a:solidFill>
                          <a:effectLst/>
                          <a:latin typeface="+mn-lt"/>
                          <a:ea typeface="+mn-ea"/>
                          <a:cs typeface="+mn-cs"/>
                        </a:rPr>
                        <a:t> </a:t>
                      </a:r>
                      <a:r>
                        <a:rPr lang="en-GB" sz="900" b="1" kern="1200" dirty="0" err="1" smtClean="0">
                          <a:solidFill>
                            <a:schemeClr val="dk1"/>
                          </a:solidFill>
                          <a:effectLst/>
                          <a:latin typeface="+mn-lt"/>
                          <a:ea typeface="+mn-ea"/>
                          <a:cs typeface="+mn-cs"/>
                        </a:rPr>
                        <a:t>Mahal</a:t>
                      </a:r>
                      <a:r>
                        <a:rPr lang="en-GB" sz="900" b="1" kern="1200" dirty="0" smtClean="0">
                          <a:solidFill>
                            <a:schemeClr val="dk1"/>
                          </a:solidFill>
                          <a:effectLst/>
                          <a:latin typeface="+mn-lt"/>
                          <a:ea typeface="+mn-ea"/>
                          <a:cs typeface="+mn-cs"/>
                        </a:rPr>
                        <a:t>, Agra, India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9"/>
                        </a:rPr>
                        <a:t>https://tinyurl.com/qpz7vmt</a:t>
                      </a:r>
                      <a:r>
                        <a:rPr lang="en-GB" sz="900" b="0" kern="1200" baseline="0" dirty="0" smtClean="0">
                          <a:solidFill>
                            <a:schemeClr val="dk1"/>
                          </a:solidFill>
                          <a:effectLst/>
                          <a:latin typeface="+mn-lt"/>
                          <a:ea typeface="+mn-ea"/>
                          <a:cs typeface="+mn-cs"/>
                        </a:rPr>
                        <a:t> </a:t>
                      </a:r>
                      <a:endParaRPr lang="en-GB" sz="900" b="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Great Wall Of China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0"/>
                        </a:rPr>
                        <a:t>https://www.thechinaguide.com/destination/great-wall-of-china</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Tour of Rome, Italy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1"/>
                        </a:rPr>
                        <a:t>https://tinyurl.com/s5vlzbc</a:t>
                      </a:r>
                      <a:r>
                        <a:rPr lang="en-GB" sz="900" b="0" kern="1200" baseline="0" dirty="0" smtClean="0">
                          <a:solidFill>
                            <a:schemeClr val="dk1"/>
                          </a:solidFill>
                          <a:effectLst/>
                          <a:latin typeface="+mn-lt"/>
                          <a:ea typeface="+mn-ea"/>
                          <a:cs typeface="+mn-cs"/>
                        </a:rPr>
                        <a:t> </a:t>
                      </a:r>
                      <a:endParaRPr lang="en-GB" sz="900" b="0" kern="1200" dirty="0" smtClean="0">
                        <a:solidFill>
                          <a:schemeClr val="dk1"/>
                        </a:solidFill>
                        <a:effectLst/>
                        <a:latin typeface="+mn-lt"/>
                        <a:ea typeface="+mn-ea"/>
                        <a:cs typeface="+mn-cs"/>
                      </a:endParaRPr>
                    </a:p>
                  </a:txBody>
                  <a:tcPr marL="54000" marR="54000" marT="54000" marB="54000">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5383461"/>
              </p:ext>
            </p:extLst>
          </p:nvPr>
        </p:nvGraphicFramePr>
        <p:xfrm>
          <a:off x="4972049" y="1765513"/>
          <a:ext cx="4162432" cy="4258224"/>
        </p:xfrm>
        <a:graphic>
          <a:graphicData uri="http://schemas.openxmlformats.org/drawingml/2006/table">
            <a:tbl>
              <a:tblPr bandRow="1">
                <a:tableStyleId>{5C22544A-7EE6-4342-B048-85BDC9FD1C3A}</a:tableStyleId>
              </a:tblPr>
              <a:tblGrid>
                <a:gridCol w="2081216">
                  <a:extLst>
                    <a:ext uri="{9D8B030D-6E8A-4147-A177-3AD203B41FA5}">
                      <a16:colId xmlns:a16="http://schemas.microsoft.com/office/drawing/2014/main" val="20000"/>
                    </a:ext>
                  </a:extLst>
                </a:gridCol>
                <a:gridCol w="2081216">
                  <a:extLst>
                    <a:ext uri="{9D8B030D-6E8A-4147-A177-3AD203B41FA5}">
                      <a16:colId xmlns:a16="http://schemas.microsoft.com/office/drawing/2014/main" val="20001"/>
                    </a:ext>
                  </a:extLst>
                </a:gridCol>
              </a:tblGrid>
              <a:tr h="275807">
                <a:tc>
                  <a:txBody>
                    <a:bodyPr/>
                    <a:lstStyle/>
                    <a:p>
                      <a:pPr marL="0" indent="0">
                        <a:spcBef>
                          <a:spcPts val="600"/>
                        </a:spcBef>
                        <a:spcAft>
                          <a:spcPts val="0"/>
                        </a:spcAft>
                        <a:buFont typeface="Arial" panose="020B0604020202020204" pitchFamily="34" charset="0"/>
                        <a:buNone/>
                      </a:pPr>
                      <a:r>
                        <a:rPr lang="en-GB" sz="1200" b="1" dirty="0" smtClean="0">
                          <a:solidFill>
                            <a:schemeClr val="bg1"/>
                          </a:solidFill>
                        </a:rPr>
                        <a:t>Zoos</a:t>
                      </a:r>
                      <a:endParaRPr lang="en-GB" sz="1200" b="1" dirty="0">
                        <a:solidFill>
                          <a:schemeClr val="bg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32077"/>
                    </a:solidFill>
                  </a:tcPr>
                </a:tc>
                <a:tc>
                  <a:txBody>
                    <a:bodyPr/>
                    <a:lstStyle/>
                    <a:p>
                      <a:pPr marL="0" indent="0">
                        <a:spcBef>
                          <a:spcPts val="600"/>
                        </a:spcBef>
                        <a:spcAft>
                          <a:spcPts val="0"/>
                        </a:spcAft>
                        <a:buFont typeface="Arial" panose="020B0604020202020204" pitchFamily="34" charset="0"/>
                        <a:buNone/>
                      </a:pPr>
                      <a:endParaRPr lang="en-GB" sz="1200" b="1" dirty="0">
                        <a:solidFill>
                          <a:schemeClr val="bg1"/>
                        </a:solidFill>
                      </a:endParaRPr>
                    </a:p>
                  </a:txBody>
                  <a:tcPr marL="36000" marR="36000" marT="36000" marB="36000">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32077"/>
                    </a:solidFill>
                  </a:tcPr>
                </a:tc>
                <a:extLst>
                  <a:ext uri="{0D108BD9-81ED-4DB2-BD59-A6C34878D82A}">
                    <a16:rowId xmlns:a16="http://schemas.microsoft.com/office/drawing/2014/main" val="10000"/>
                  </a:ext>
                </a:extLst>
              </a:tr>
              <a:tr h="3982417">
                <a:tc>
                  <a:txBody>
                    <a:bodyPr/>
                    <a:lstStyle/>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African Animals</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2"/>
                        </a:rPr>
                        <a:t>https://explore.org/livecams/african-wildlife/african-animal-lookout-camera</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Atlanta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3"/>
                        </a:rPr>
                        <a:t>https://zooatlanta.org/panda-cam/</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Cincinnati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4"/>
                        </a:rPr>
                        <a:t>https://www.facebook.com/events/2915534028492292/</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Dublin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5"/>
                        </a:rPr>
                        <a:t>https://www.dublinzoo.ie/animals/animal-webcams/elephants/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Edinburgh Zoohttps://www.edinburghzoo.org.uk/webcams/panda-cam/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Explore.org Live Cams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6"/>
                        </a:rPr>
                        <a:t>https://explore.org/livecams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Flamingo Land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7"/>
                        </a:rPr>
                        <a:t>https://www.flamingoland.co.uk/virtual-tour/</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Florida Aquarium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8"/>
                        </a:rPr>
                        <a:t>http://www.flaquarium.org/sea-span</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err="1" smtClean="0">
                          <a:solidFill>
                            <a:schemeClr val="dk1"/>
                          </a:solidFill>
                          <a:effectLst/>
                          <a:latin typeface="+mn-lt"/>
                          <a:ea typeface="+mn-ea"/>
                          <a:cs typeface="+mn-cs"/>
                        </a:rPr>
                        <a:t>Hirakawa</a:t>
                      </a:r>
                      <a:r>
                        <a:rPr lang="en-GB" sz="900" b="0" kern="1200" dirty="0" smtClean="0">
                          <a:solidFill>
                            <a:schemeClr val="dk1"/>
                          </a:solidFill>
                          <a:effectLst/>
                          <a:latin typeface="+mn-lt"/>
                          <a:ea typeface="+mn-ea"/>
                          <a:cs typeface="+mn-cs"/>
                        </a:rPr>
                        <a:t> Zoo, Japan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9"/>
                        </a:rPr>
                        <a:t>https://hirakawazoo.jp/animal/movie</a:t>
                      </a:r>
                      <a:r>
                        <a:rPr lang="en-GB" sz="900" b="0" kern="1200" dirty="0" smtClean="0">
                          <a:solidFill>
                            <a:schemeClr val="dk1"/>
                          </a:solidFill>
                          <a:effectLst/>
                          <a:latin typeface="+mn-lt"/>
                          <a:ea typeface="+mn-ea"/>
                          <a:cs typeface="+mn-cs"/>
                        </a:rPr>
                        <a:t> </a:t>
                      </a:r>
                    </a:p>
                  </a:txBody>
                  <a:tcPr marL="54000" marR="54000" marT="54000" marB="54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International Wolf Centre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0"/>
                        </a:rPr>
                        <a:t>https://wolf.org/wolf-cams2/</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Kansas City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1"/>
                        </a:rPr>
                        <a:t>https://www.kansascityzoo.org/ouranimals/list-of-animals/king-penguin/</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Melbourne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2"/>
                        </a:rPr>
                        <a:t>https://www.zoo.org.au/animal-house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National Aquarium, USA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3"/>
                        </a:rPr>
                        <a:t>https://www.aqua.org/Experience/live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National Zoo, Washington DC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4"/>
                        </a:rPr>
                        <a:t>https://nationalzoo.si.edu/webcams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Osaka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5"/>
                        </a:rPr>
                        <a:t>http://www.wombat-tv.com/</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San Diego, California,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6"/>
                        </a:rPr>
                        <a:t>https://zoo.sandiegozoo.org/live-cams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Smithsonian, Washington DC</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4"/>
                        </a:rPr>
                        <a:t>https://nationalzoo.si.edu/webcams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Yellowstone National Park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7"/>
                        </a:rPr>
                        <a:t>https://www.nps.gov/yell/learn/photosmultimedia/virtualtours.htm</a:t>
                      </a:r>
                      <a:r>
                        <a:rPr lang="en-GB" sz="900" b="0" kern="1200" dirty="0" smtClean="0">
                          <a:solidFill>
                            <a:schemeClr val="dk1"/>
                          </a:solidFill>
                          <a:effectLst/>
                          <a:latin typeface="+mn-lt"/>
                          <a:ea typeface="+mn-ea"/>
                          <a:cs typeface="+mn-cs"/>
                        </a:rPr>
                        <a:t> </a:t>
                      </a:r>
                      <a:endParaRPr lang="en-GB" sz="900" b="0" dirty="0" smtClean="0"/>
                    </a:p>
                    <a:p>
                      <a:pPr marL="144000" indent="-144000">
                        <a:lnSpc>
                          <a:spcPct val="90000"/>
                        </a:lnSpc>
                        <a:spcBef>
                          <a:spcPts val="600"/>
                        </a:spcBef>
                        <a:spcAft>
                          <a:spcPts val="0"/>
                        </a:spcAft>
                        <a:buFont typeface="Arial" panose="020B0604020202020204" pitchFamily="34" charset="0"/>
                        <a:buChar char="•"/>
                      </a:pPr>
                      <a:endParaRPr lang="en-GB" sz="900" b="0" dirty="0"/>
                    </a:p>
                  </a:txBody>
                  <a:tcPr marL="54000" marR="54000" marT="54000" marB="54000">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49263705"/>
              </p:ext>
            </p:extLst>
          </p:nvPr>
        </p:nvGraphicFramePr>
        <p:xfrm>
          <a:off x="2716212" y="1765513"/>
          <a:ext cx="2169717" cy="4258224"/>
        </p:xfrm>
        <a:graphic>
          <a:graphicData uri="http://schemas.openxmlformats.org/drawingml/2006/table">
            <a:tbl>
              <a:tblPr bandRow="1">
                <a:tableStyleId>{5C22544A-7EE6-4342-B048-85BDC9FD1C3A}</a:tableStyleId>
              </a:tblPr>
              <a:tblGrid>
                <a:gridCol w="2169717">
                  <a:extLst>
                    <a:ext uri="{9D8B030D-6E8A-4147-A177-3AD203B41FA5}">
                      <a16:colId xmlns:a16="http://schemas.microsoft.com/office/drawing/2014/main" val="20000"/>
                    </a:ext>
                  </a:extLst>
                </a:gridCol>
              </a:tblGrid>
              <a:tr h="28714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kern="1200" dirty="0" smtClean="0">
                          <a:solidFill>
                            <a:schemeClr val="bg1"/>
                          </a:solidFill>
                          <a:effectLst/>
                          <a:latin typeface="+mn-lt"/>
                          <a:ea typeface="+mn-ea"/>
                          <a:cs typeface="+mn-cs"/>
                        </a:rPr>
                        <a:t>General Sites</a:t>
                      </a: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8132"/>
                    </a:solidFill>
                  </a:tcPr>
                </a:tc>
                <a:extLst>
                  <a:ext uri="{0D108BD9-81ED-4DB2-BD59-A6C34878D82A}">
                    <a16:rowId xmlns:a16="http://schemas.microsoft.com/office/drawing/2014/main" val="10000"/>
                  </a:ext>
                </a:extLst>
              </a:tr>
              <a:tr h="3971084">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AirPano</a:t>
                      </a:r>
                      <a:r>
                        <a:rPr lang="en-GB" sz="900" b="0" kern="1200" dirty="0" smtClean="0">
                          <a:solidFill>
                            <a:schemeClr val="dk1"/>
                          </a:solidFill>
                          <a:effectLst/>
                          <a:latin typeface="+mn-lt"/>
                          <a:ea typeface="+mn-ea"/>
                          <a:cs typeface="+mn-cs"/>
                        </a:rPr>
                        <a:t>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8"/>
                        </a:rPr>
                        <a:t>https://www.airpano.com/</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Berliner </a:t>
                      </a:r>
                      <a:r>
                        <a:rPr lang="en-GB" sz="900" b="1" kern="1200" dirty="0" err="1" smtClean="0">
                          <a:solidFill>
                            <a:schemeClr val="dk1"/>
                          </a:solidFill>
                          <a:effectLst/>
                          <a:latin typeface="+mn-lt"/>
                          <a:ea typeface="+mn-ea"/>
                          <a:cs typeface="+mn-cs"/>
                        </a:rPr>
                        <a:t>Philharominker</a:t>
                      </a:r>
                      <a:r>
                        <a:rPr lang="en-GB" sz="900" b="1" kern="1200" dirty="0" smtClean="0">
                          <a:solidFill>
                            <a:schemeClr val="dk1"/>
                          </a:solidFill>
                          <a:effectLst/>
                          <a:latin typeface="+mn-lt"/>
                          <a:ea typeface="+mn-ea"/>
                          <a:cs typeface="+mn-cs"/>
                        </a:rPr>
                        <a:t>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9"/>
                        </a:rPr>
                        <a:t>https://www.digitalconcerthall.com/en/home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ExoPlanets</a:t>
                      </a:r>
                      <a:r>
                        <a:rPr lang="en-GB" sz="900" b="1" kern="1200" dirty="0" smtClean="0">
                          <a:solidFill>
                            <a:schemeClr val="dk1"/>
                          </a:solidFill>
                          <a:effectLst/>
                          <a:latin typeface="+mn-lt"/>
                          <a:ea typeface="+mn-ea"/>
                          <a:cs typeface="+mn-cs"/>
                        </a:rPr>
                        <a:t> NASA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0"/>
                        </a:rPr>
                        <a:t>https://exoplanets.nasa.gov/</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Legoland</a:t>
                      </a:r>
                      <a:r>
                        <a:rPr lang="en-GB" sz="900" b="0" kern="1200" dirty="0" smtClean="0">
                          <a:solidFill>
                            <a:schemeClr val="dk1"/>
                          </a:solidFill>
                          <a:effectLst/>
                          <a:latin typeface="+mn-lt"/>
                          <a:ea typeface="+mn-ea"/>
                          <a:cs typeface="+mn-cs"/>
                        </a:rPr>
                        <a:t>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1"/>
                        </a:rPr>
                        <a:t>https://www.legoland.dk/en/accommodation/hotel-legoland/virtual-tour/</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NASA, Langley Research Centre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2"/>
                        </a:rPr>
                        <a:t>https://oh.larc.nasa.gov/oh/</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Kennedy Centre</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3"/>
                        </a:rPr>
                        <a:t>https://www.kennedy-center.org/digitalstage/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Walt Disney Parks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4"/>
                        </a:rPr>
                        <a:t>https://tinyurl.com/v7qano5</a:t>
                      </a:r>
                      <a:r>
                        <a:rPr lang="en-GB" sz="900" b="0" kern="1200" baseline="0" dirty="0" smtClean="0">
                          <a:solidFill>
                            <a:schemeClr val="dk1"/>
                          </a:solidFill>
                          <a:effectLst/>
                          <a:latin typeface="+mn-lt"/>
                          <a:ea typeface="+mn-ea"/>
                          <a:cs typeface="+mn-cs"/>
                        </a:rPr>
                        <a:t> </a:t>
                      </a:r>
                      <a:endParaRPr lang="en-GB" sz="900" b="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Wellcome</a:t>
                      </a:r>
                      <a:r>
                        <a:rPr lang="en-GB" sz="900" b="1" kern="1200" dirty="0" smtClean="0">
                          <a:solidFill>
                            <a:schemeClr val="dk1"/>
                          </a:solidFill>
                          <a:effectLst/>
                          <a:latin typeface="+mn-lt"/>
                          <a:ea typeface="+mn-ea"/>
                          <a:cs typeface="+mn-cs"/>
                        </a:rPr>
                        <a:t> Collection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5"/>
                        </a:rPr>
                        <a:t>https://my.matterport.com/show/?m=rMGsprcVCAR</a:t>
                      </a:r>
                      <a:endParaRPr lang="en-GB" sz="900" b="0" kern="1200" dirty="0" smtClean="0">
                        <a:solidFill>
                          <a:schemeClr val="dk1"/>
                        </a:solidFill>
                        <a:effectLst/>
                        <a:latin typeface="+mn-lt"/>
                        <a:ea typeface="+mn-ea"/>
                        <a:cs typeface="+mn-cs"/>
                      </a:endParaRPr>
                    </a:p>
                  </a:txBody>
                  <a:tcPr marL="54000" marR="54000" marT="54000" marB="54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965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Mindfulness and </a:t>
            </a:r>
            <a:r>
              <a:rPr lang="en-GB" dirty="0" smtClean="0"/>
              <a:t>Keeping </a:t>
            </a:r>
            <a:r>
              <a:rPr lang="en-GB" dirty="0"/>
              <a:t>A</a:t>
            </a:r>
            <a:r>
              <a:rPr lang="en-GB" dirty="0" smtClean="0"/>
              <a:t>ctive </a:t>
            </a:r>
            <a:r>
              <a:rPr lang="en-GB" dirty="0"/>
              <a:t>I</a:t>
            </a:r>
            <a:r>
              <a:rPr lang="en-GB" dirty="0" smtClean="0"/>
              <a:t>deas </a:t>
            </a:r>
            <a:r>
              <a:rPr lang="en-GB" dirty="0"/>
              <a:t>and </a:t>
            </a:r>
            <a:r>
              <a:rPr lang="en-GB" dirty="0" smtClean="0"/>
              <a:t>Apps</a:t>
            </a:r>
            <a:r>
              <a:rPr lang="en-GB" dirty="0"/>
              <a:t/>
            </a:r>
            <a:br>
              <a:rPr lang="en-GB" dirty="0"/>
            </a:br>
            <a:r>
              <a:rPr lang="en-GB" dirty="0">
                <a:solidFill>
                  <a:schemeClr val="accent3"/>
                </a:solidFill>
              </a:rPr>
              <a:t>These are all available as apps too</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5</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sp>
        <p:nvSpPr>
          <p:cNvPr id="5" name="Rectangle 13"/>
          <p:cNvSpPr txBox="1">
            <a:spLocks noChangeArrowheads="1"/>
          </p:cNvSpPr>
          <p:nvPr/>
        </p:nvSpPr>
        <p:spPr bwMode="gray">
          <a:xfrm>
            <a:off x="460374" y="1282699"/>
            <a:ext cx="2570202" cy="576000"/>
          </a:xfrm>
          <a:prstGeom prst="rect">
            <a:avLst/>
          </a:prstGeom>
          <a:solidFill>
            <a:schemeClr val="accent3"/>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Joe Wicks on YouTube or BBC </a:t>
            </a:r>
            <a:r>
              <a:rPr lang="en-GB" altLang="en-US" sz="1400" b="1" kern="0" dirty="0" err="1" smtClean="0">
                <a:solidFill>
                  <a:schemeClr val="bg1"/>
                </a:solidFill>
              </a:rPr>
              <a:t>iPlayer</a:t>
            </a:r>
            <a:endParaRPr lang="en-GB" altLang="en-US" sz="1400" b="1" kern="0" dirty="0">
              <a:solidFill>
                <a:schemeClr val="bg1"/>
              </a:solidFill>
            </a:endParaRPr>
          </a:p>
        </p:txBody>
      </p:sp>
      <p:sp>
        <p:nvSpPr>
          <p:cNvPr id="6" name="Rectangle 13"/>
          <p:cNvSpPr txBox="1">
            <a:spLocks noChangeArrowheads="1"/>
          </p:cNvSpPr>
          <p:nvPr/>
        </p:nvSpPr>
        <p:spPr bwMode="gray">
          <a:xfrm>
            <a:off x="3513117" y="1282699"/>
            <a:ext cx="2570202" cy="576000"/>
          </a:xfrm>
          <a:prstGeom prst="rect">
            <a:avLst/>
          </a:prstGeom>
          <a:solidFill>
            <a:srgbClr val="932077"/>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Smiling </a:t>
            </a:r>
            <a:r>
              <a:rPr lang="en-GB" altLang="en-US" sz="1400" b="1" kern="0" dirty="0">
                <a:solidFill>
                  <a:schemeClr val="bg1"/>
                </a:solidFill>
              </a:rPr>
              <a:t>M</a:t>
            </a:r>
            <a:r>
              <a:rPr lang="en-GB" altLang="en-US" sz="1400" b="1" kern="0" dirty="0" smtClean="0">
                <a:solidFill>
                  <a:schemeClr val="bg1"/>
                </a:solidFill>
              </a:rPr>
              <a:t>ind</a:t>
            </a:r>
            <a:endParaRPr lang="en-GB" altLang="en-US" sz="1400" b="1" kern="0" dirty="0">
              <a:solidFill>
                <a:schemeClr val="bg1"/>
              </a:solidFill>
            </a:endParaRPr>
          </a:p>
        </p:txBody>
      </p:sp>
      <p:sp>
        <p:nvSpPr>
          <p:cNvPr id="7" name="Rectangle 13"/>
          <p:cNvSpPr txBox="1">
            <a:spLocks noChangeArrowheads="1"/>
          </p:cNvSpPr>
          <p:nvPr/>
        </p:nvSpPr>
        <p:spPr bwMode="gray">
          <a:xfrm>
            <a:off x="6565861" y="1282699"/>
            <a:ext cx="2570202" cy="576000"/>
          </a:xfrm>
          <a:prstGeom prst="rect">
            <a:avLst/>
          </a:prstGeom>
          <a:solidFill>
            <a:srgbClr val="FBAE17"/>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b="1" kern="0" dirty="0">
                <a:solidFill>
                  <a:schemeClr val="bg1"/>
                </a:solidFill>
              </a:rPr>
              <a:t>Cosmic Yoga – </a:t>
            </a:r>
            <a:r>
              <a:rPr lang="en-GB" altLang="en-US" sz="1600" b="1" kern="0" dirty="0" smtClean="0">
                <a:solidFill>
                  <a:schemeClr val="bg1"/>
                </a:solidFill>
              </a:rPr>
              <a:t>YouTube</a:t>
            </a:r>
            <a:endParaRPr lang="en-GB" altLang="en-US" sz="1600" b="1" kern="0" dirty="0">
              <a:solidFill>
                <a:schemeClr val="bg1"/>
              </a:solidFill>
            </a:endParaRPr>
          </a:p>
        </p:txBody>
      </p:sp>
      <p:sp>
        <p:nvSpPr>
          <p:cNvPr id="8" name="Rectangle 13"/>
          <p:cNvSpPr txBox="1">
            <a:spLocks noChangeArrowheads="1"/>
          </p:cNvSpPr>
          <p:nvPr/>
        </p:nvSpPr>
        <p:spPr bwMode="gray">
          <a:xfrm>
            <a:off x="3514705" y="435451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err="1" smtClean="0">
                <a:solidFill>
                  <a:schemeClr val="tx2"/>
                </a:solidFill>
              </a:rPr>
              <a:t>Brainercise</a:t>
            </a:r>
            <a:r>
              <a:rPr lang="en-GB" altLang="en-US" sz="1600" kern="0" dirty="0">
                <a:solidFill>
                  <a:schemeClr val="tx2"/>
                </a:solidFill>
              </a:rPr>
              <a:t>, dancing, strength and mindfulness videos – as well as videos that are </a:t>
            </a:r>
            <a:r>
              <a:rPr lang="en-GB" altLang="en-US" sz="1600" kern="0" dirty="0" smtClean="0">
                <a:solidFill>
                  <a:schemeClr val="tx2"/>
                </a:solidFill>
              </a:rPr>
              <a:t>“just </a:t>
            </a:r>
            <a:r>
              <a:rPr lang="en-GB" altLang="en-US" sz="1600" kern="0" dirty="0">
                <a:solidFill>
                  <a:schemeClr val="tx2"/>
                </a:solidFill>
              </a:rPr>
              <a:t>for </a:t>
            </a:r>
            <a:r>
              <a:rPr lang="en-GB" altLang="en-US" sz="1600" kern="0" dirty="0" smtClean="0">
                <a:solidFill>
                  <a:schemeClr val="tx2"/>
                </a:solidFill>
              </a:rPr>
              <a:t>fun”</a:t>
            </a:r>
            <a:endParaRPr lang="en-GB" altLang="en-US" sz="1600" kern="0" dirty="0">
              <a:solidFill>
                <a:schemeClr val="tx2"/>
              </a:solidFill>
            </a:endParaRPr>
          </a:p>
          <a:p>
            <a:pPr marL="0" indent="0">
              <a:lnSpc>
                <a:spcPct val="90000"/>
              </a:lnSpc>
              <a:spcBef>
                <a:spcPts val="600"/>
              </a:spcBef>
              <a:buFontTx/>
              <a:buNone/>
            </a:pPr>
            <a:r>
              <a:rPr lang="en-GB" altLang="en-US" sz="1600" kern="0" dirty="0" smtClean="0">
                <a:solidFill>
                  <a:schemeClr val="tx2"/>
                </a:solidFill>
                <a:hlinkClick r:id="rId2"/>
              </a:rPr>
              <a:t>www.youtube.com/user/GoNoodleGames/featured</a:t>
            </a:r>
            <a:r>
              <a:rPr lang="en-GB" altLang="en-US" sz="1600" kern="0" dirty="0" smtClean="0">
                <a:solidFill>
                  <a:schemeClr val="tx2"/>
                </a:solidFill>
              </a:rPr>
              <a:t> </a:t>
            </a:r>
            <a:endParaRPr lang="en-GB" altLang="en-US" sz="1600" kern="0" dirty="0">
              <a:solidFill>
                <a:schemeClr val="tx2"/>
              </a:solidFill>
            </a:endParaRPr>
          </a:p>
        </p:txBody>
      </p:sp>
      <p:sp>
        <p:nvSpPr>
          <p:cNvPr id="9" name="Rectangle 13"/>
          <p:cNvSpPr txBox="1">
            <a:spLocks noChangeArrowheads="1"/>
          </p:cNvSpPr>
          <p:nvPr/>
        </p:nvSpPr>
        <p:spPr bwMode="gray">
          <a:xfrm>
            <a:off x="460374" y="435451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Interactive </a:t>
            </a:r>
            <a:r>
              <a:rPr lang="en-GB" altLang="en-US" sz="1600" kern="0" dirty="0">
                <a:solidFill>
                  <a:schemeClr val="tx2"/>
                </a:solidFill>
              </a:rPr>
              <a:t>videos to support with KS1 </a:t>
            </a:r>
            <a:r>
              <a:rPr lang="en-GB" altLang="en-US" sz="1600" kern="0" dirty="0" smtClean="0">
                <a:solidFill>
                  <a:schemeClr val="tx2"/>
                </a:solidFill>
              </a:rPr>
              <a:t>Maths</a:t>
            </a:r>
            <a:r>
              <a:rPr lang="en-GB" altLang="en-US" sz="1600" kern="0" dirty="0">
                <a:solidFill>
                  <a:schemeClr val="tx2"/>
                </a:solidFill>
              </a:rPr>
              <a:t>, literacy and PSHE and PE learning. Great for times tables too</a:t>
            </a:r>
          </a:p>
          <a:p>
            <a:pPr marL="0" indent="0">
              <a:lnSpc>
                <a:spcPct val="90000"/>
              </a:lnSpc>
              <a:spcBef>
                <a:spcPts val="600"/>
              </a:spcBef>
              <a:buFontTx/>
              <a:buNone/>
            </a:pPr>
            <a:r>
              <a:rPr lang="en-GB" altLang="en-US" sz="1600" kern="0" dirty="0" smtClean="0">
                <a:solidFill>
                  <a:schemeClr val="tx2"/>
                </a:solidFill>
                <a:hlinkClick r:id="rId3"/>
              </a:rPr>
              <a:t>www.bbc.co.uk/teach/supermovers</a:t>
            </a:r>
            <a:r>
              <a:rPr lang="en-GB" altLang="en-US" sz="1600" kern="0" dirty="0" smtClean="0">
                <a:solidFill>
                  <a:schemeClr val="tx2"/>
                </a:solidFill>
              </a:rPr>
              <a:t> </a:t>
            </a:r>
            <a:endParaRPr lang="en-GB" altLang="en-US" sz="1600" kern="0" dirty="0">
              <a:solidFill>
                <a:schemeClr val="tx2"/>
              </a:solidFill>
            </a:endParaRPr>
          </a:p>
        </p:txBody>
      </p:sp>
      <p:sp>
        <p:nvSpPr>
          <p:cNvPr id="10" name="Rectangle 13"/>
          <p:cNvSpPr txBox="1">
            <a:spLocks noChangeArrowheads="1"/>
          </p:cNvSpPr>
          <p:nvPr/>
        </p:nvSpPr>
        <p:spPr bwMode="gray">
          <a:xfrm>
            <a:off x="6569036" y="4356898"/>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Videos </a:t>
            </a:r>
            <a:r>
              <a:rPr lang="en-GB" altLang="en-US" sz="1600" kern="0" dirty="0">
                <a:solidFill>
                  <a:schemeClr val="tx2"/>
                </a:solidFill>
              </a:rPr>
              <a:t>and activities to support Maths, Literacy, PSHE and PE</a:t>
            </a:r>
          </a:p>
          <a:p>
            <a:pPr marL="0" indent="0">
              <a:lnSpc>
                <a:spcPct val="90000"/>
              </a:lnSpc>
              <a:spcBef>
                <a:spcPts val="600"/>
              </a:spcBef>
              <a:buFontTx/>
              <a:buNone/>
            </a:pPr>
            <a:r>
              <a:rPr lang="en-GB" altLang="en-US" sz="1600" kern="0" dirty="0" smtClean="0">
                <a:solidFill>
                  <a:schemeClr val="tx2"/>
                </a:solidFill>
                <a:hlinkClick r:id="rId4"/>
              </a:rPr>
              <a:t>www.plprimarystars.com</a:t>
            </a:r>
            <a:r>
              <a:rPr lang="en-GB" altLang="en-US" sz="1600" kern="0" dirty="0" smtClean="0">
                <a:solidFill>
                  <a:schemeClr val="tx2"/>
                </a:solidFill>
              </a:rPr>
              <a:t> </a:t>
            </a:r>
            <a:endParaRPr lang="en-GB" altLang="en-US" sz="1600" kern="0" dirty="0">
              <a:solidFill>
                <a:schemeClr val="tx2"/>
              </a:solidFill>
            </a:endParaRPr>
          </a:p>
        </p:txBody>
      </p:sp>
      <p:sp>
        <p:nvSpPr>
          <p:cNvPr id="11" name="Rectangle 13"/>
          <p:cNvSpPr txBox="1">
            <a:spLocks noChangeArrowheads="1"/>
          </p:cNvSpPr>
          <p:nvPr/>
        </p:nvSpPr>
        <p:spPr bwMode="gray">
          <a:xfrm>
            <a:off x="460374"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kern="0" dirty="0" smtClean="0">
                <a:solidFill>
                  <a:schemeClr val="tx2"/>
                </a:solidFill>
                <a:hlinkClick r:id="rId5"/>
              </a:rPr>
              <a:t>https</a:t>
            </a:r>
            <a:r>
              <a:rPr lang="en-GB" altLang="en-US" sz="1400" kern="0" dirty="0">
                <a:solidFill>
                  <a:schemeClr val="tx2"/>
                </a:solidFill>
                <a:hlinkClick r:id="rId5"/>
              </a:rPr>
              <a:t>://www.bbc.co.uk/iplayer/episode/m000h1z9/blue-peter-were-staying-home?xtor=CS8-1000-[Discovery_Cards]-[Multi_Site]-[SL07]-[PS_IPLAYER~C~~</a:t>
            </a:r>
            <a:r>
              <a:rPr lang="en-GB" altLang="en-US" sz="1400" kern="0" dirty="0" smtClean="0">
                <a:solidFill>
                  <a:schemeClr val="tx2"/>
                </a:solidFill>
                <a:hlinkClick r:id="rId5"/>
              </a:rPr>
              <a:t>P_BuePeter:JoeWicks</a:t>
            </a:r>
            <a:r>
              <a:rPr lang="en-GB" altLang="en-US" sz="1400" kern="0" dirty="0" smtClean="0">
                <a:solidFill>
                  <a:schemeClr val="tx2"/>
                </a:solidFill>
              </a:rPr>
              <a:t> </a:t>
            </a:r>
            <a:endParaRPr lang="en-GB" altLang="en-US" sz="1400" kern="0" dirty="0">
              <a:solidFill>
                <a:schemeClr val="tx2"/>
              </a:solidFill>
            </a:endParaRPr>
          </a:p>
        </p:txBody>
      </p:sp>
      <p:sp>
        <p:nvSpPr>
          <p:cNvPr id="12" name="Rectangle 13"/>
          <p:cNvSpPr txBox="1">
            <a:spLocks noChangeArrowheads="1"/>
          </p:cNvSpPr>
          <p:nvPr/>
        </p:nvSpPr>
        <p:spPr bwMode="gray">
          <a:xfrm>
            <a:off x="3513117"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kern="0" dirty="0" smtClean="0">
                <a:solidFill>
                  <a:schemeClr val="tx2"/>
                </a:solidFill>
              </a:rPr>
              <a:t>Short </a:t>
            </a:r>
            <a:r>
              <a:rPr lang="en-GB" altLang="en-US" sz="1400" kern="0" dirty="0">
                <a:solidFill>
                  <a:schemeClr val="tx2"/>
                </a:solidFill>
              </a:rPr>
              <a:t>audio session to help with mindfulness</a:t>
            </a:r>
          </a:p>
          <a:p>
            <a:pPr marL="0" indent="0">
              <a:lnSpc>
                <a:spcPct val="90000"/>
              </a:lnSpc>
              <a:spcBef>
                <a:spcPts val="600"/>
              </a:spcBef>
              <a:buFontTx/>
              <a:buNone/>
            </a:pPr>
            <a:r>
              <a:rPr lang="en-GB" altLang="en-US" sz="1400" kern="0" dirty="0">
                <a:solidFill>
                  <a:schemeClr val="tx2"/>
                </a:solidFill>
                <a:hlinkClick r:id="rId6"/>
              </a:rPr>
              <a:t>https://app.smilingmind.co.au</a:t>
            </a:r>
            <a:r>
              <a:rPr lang="en-GB" altLang="en-US" sz="1400" kern="0" dirty="0" smtClean="0">
                <a:solidFill>
                  <a:schemeClr val="tx2"/>
                </a:solidFill>
                <a:hlinkClick r:id="rId6"/>
              </a:rPr>
              <a:t>/</a:t>
            </a:r>
            <a:r>
              <a:rPr lang="en-GB" altLang="en-US" sz="1400" kern="0" dirty="0" smtClean="0">
                <a:solidFill>
                  <a:schemeClr val="tx2"/>
                </a:solidFill>
              </a:rPr>
              <a:t> </a:t>
            </a:r>
            <a:endParaRPr lang="en-GB" altLang="en-US" sz="1400" kern="0" dirty="0">
              <a:solidFill>
                <a:schemeClr val="tx2"/>
              </a:solidFill>
            </a:endParaRPr>
          </a:p>
        </p:txBody>
      </p:sp>
      <p:sp>
        <p:nvSpPr>
          <p:cNvPr id="13" name="Rectangle 13"/>
          <p:cNvSpPr txBox="1">
            <a:spLocks noChangeArrowheads="1"/>
          </p:cNvSpPr>
          <p:nvPr/>
        </p:nvSpPr>
        <p:spPr bwMode="gray">
          <a:xfrm>
            <a:off x="6565861"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Yoga </a:t>
            </a:r>
            <a:r>
              <a:rPr lang="en-GB" altLang="en-US" sz="1600" kern="0" dirty="0">
                <a:solidFill>
                  <a:schemeClr val="tx2"/>
                </a:solidFill>
              </a:rPr>
              <a:t>videos designed for kids aged 3+</a:t>
            </a:r>
          </a:p>
          <a:p>
            <a:pPr marL="0" indent="0">
              <a:lnSpc>
                <a:spcPct val="90000"/>
              </a:lnSpc>
              <a:spcBef>
                <a:spcPts val="600"/>
              </a:spcBef>
              <a:buFontTx/>
              <a:buNone/>
            </a:pPr>
            <a:r>
              <a:rPr lang="en-GB" altLang="en-US" sz="1600" kern="0" dirty="0" smtClean="0">
                <a:solidFill>
                  <a:schemeClr val="tx2"/>
                </a:solidFill>
                <a:hlinkClick r:id="rId7"/>
              </a:rPr>
              <a:t>www.youtube.com/user/cosmickidsyoga</a:t>
            </a:r>
            <a:r>
              <a:rPr lang="en-GB" altLang="en-US" sz="1600" kern="0" dirty="0" smtClean="0">
                <a:solidFill>
                  <a:schemeClr val="tx2"/>
                </a:solidFill>
              </a:rPr>
              <a:t> </a:t>
            </a:r>
            <a:endParaRPr lang="en-GB" altLang="en-US" sz="1600" kern="0" dirty="0">
              <a:solidFill>
                <a:schemeClr val="tx2"/>
              </a:solidFill>
            </a:endParaRPr>
          </a:p>
        </p:txBody>
      </p:sp>
      <p:sp>
        <p:nvSpPr>
          <p:cNvPr id="14" name="Rectangle 13"/>
          <p:cNvSpPr txBox="1">
            <a:spLocks noChangeArrowheads="1"/>
          </p:cNvSpPr>
          <p:nvPr/>
        </p:nvSpPr>
        <p:spPr bwMode="gray">
          <a:xfrm>
            <a:off x="460374" y="3780898"/>
            <a:ext cx="2570202" cy="576000"/>
          </a:xfrm>
          <a:prstGeom prst="rect">
            <a:avLst/>
          </a:prstGeom>
          <a:solidFill>
            <a:srgbClr val="F48132"/>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BBC </a:t>
            </a:r>
            <a:r>
              <a:rPr lang="en-GB" altLang="en-US" sz="1400" b="1" kern="0" dirty="0" err="1">
                <a:solidFill>
                  <a:schemeClr val="bg1"/>
                </a:solidFill>
              </a:rPr>
              <a:t>S</a:t>
            </a:r>
            <a:r>
              <a:rPr lang="en-GB" altLang="en-US" sz="1400" b="1" kern="0" dirty="0" err="1" smtClean="0">
                <a:solidFill>
                  <a:schemeClr val="bg1"/>
                </a:solidFill>
              </a:rPr>
              <a:t>upermovers</a:t>
            </a:r>
            <a:endParaRPr lang="en-GB" altLang="en-US" sz="1400" b="1" kern="0" dirty="0">
              <a:solidFill>
                <a:schemeClr val="bg1"/>
              </a:solidFill>
            </a:endParaRPr>
          </a:p>
        </p:txBody>
      </p:sp>
      <p:sp>
        <p:nvSpPr>
          <p:cNvPr id="15" name="Rectangle 13"/>
          <p:cNvSpPr txBox="1">
            <a:spLocks noChangeArrowheads="1"/>
          </p:cNvSpPr>
          <p:nvPr/>
        </p:nvSpPr>
        <p:spPr bwMode="gray">
          <a:xfrm>
            <a:off x="3513117" y="3780898"/>
            <a:ext cx="2570202" cy="576000"/>
          </a:xfrm>
          <a:prstGeom prst="rect">
            <a:avLst/>
          </a:prstGeom>
          <a:solidFill>
            <a:schemeClr val="accent2"/>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Go Noodle – YouTube</a:t>
            </a:r>
          </a:p>
        </p:txBody>
      </p:sp>
      <p:sp>
        <p:nvSpPr>
          <p:cNvPr id="16" name="Rectangle 13"/>
          <p:cNvSpPr txBox="1">
            <a:spLocks noChangeArrowheads="1"/>
          </p:cNvSpPr>
          <p:nvPr/>
        </p:nvSpPr>
        <p:spPr bwMode="gray">
          <a:xfrm>
            <a:off x="6565861" y="3780898"/>
            <a:ext cx="2570202" cy="576000"/>
          </a:xfrm>
          <a:prstGeom prst="rect">
            <a:avLst/>
          </a:prstGeom>
          <a:solidFill>
            <a:srgbClr val="0FB694"/>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b="1" kern="0" dirty="0">
                <a:solidFill>
                  <a:schemeClr val="bg1"/>
                </a:solidFill>
              </a:rPr>
              <a:t>Premier </a:t>
            </a:r>
            <a:r>
              <a:rPr lang="en-GB" altLang="en-US" sz="1600" b="1" kern="0" dirty="0" smtClean="0">
                <a:solidFill>
                  <a:schemeClr val="bg1"/>
                </a:solidFill>
              </a:rPr>
              <a:t>League </a:t>
            </a:r>
            <a:r>
              <a:rPr lang="en-GB" altLang="en-US" sz="1600" b="1" kern="0" dirty="0">
                <a:solidFill>
                  <a:schemeClr val="bg1"/>
                </a:solidFill>
              </a:rPr>
              <a:t>S</a:t>
            </a:r>
            <a:r>
              <a:rPr lang="en-GB" altLang="en-US" sz="1600" b="1" kern="0" dirty="0" smtClean="0">
                <a:solidFill>
                  <a:schemeClr val="bg1"/>
                </a:solidFill>
              </a:rPr>
              <a:t>tars</a:t>
            </a:r>
            <a:endParaRPr lang="en-GB" altLang="en-US" sz="1600" b="1" kern="0" dirty="0">
              <a:solidFill>
                <a:schemeClr val="bg1"/>
              </a:solidFill>
            </a:endParaRPr>
          </a:p>
        </p:txBody>
      </p:sp>
    </p:spTree>
    <p:extLst>
      <p:ext uri="{BB962C8B-B14F-4D97-AF65-F5344CB8AC3E}">
        <p14:creationId xmlns:p14="http://schemas.microsoft.com/office/powerpoint/2010/main" val="260638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Theatre </a:t>
            </a:r>
            <a:r>
              <a:rPr lang="en-GB" dirty="0"/>
              <a:t>and </a:t>
            </a:r>
            <a:r>
              <a:rPr lang="en-GB" dirty="0" smtClean="0"/>
              <a:t>Drama</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6</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sp>
        <p:nvSpPr>
          <p:cNvPr id="6" name="Rectangle 13"/>
          <p:cNvSpPr txBox="1">
            <a:spLocks noChangeArrowheads="1"/>
          </p:cNvSpPr>
          <p:nvPr/>
        </p:nvSpPr>
        <p:spPr bwMode="gray">
          <a:xfrm>
            <a:off x="685696" y="2382839"/>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0FB694"/>
                </a:solidFill>
              </a:rPr>
              <a:t>Theatre</a:t>
            </a:r>
          </a:p>
          <a:p>
            <a:pPr marL="0" indent="0">
              <a:lnSpc>
                <a:spcPct val="90000"/>
              </a:lnSpc>
              <a:spcBef>
                <a:spcPts val="600"/>
              </a:spcBef>
              <a:buFontTx/>
              <a:buNone/>
            </a:pPr>
            <a:r>
              <a:rPr lang="en-GB" altLang="en-US" sz="1600" kern="0" dirty="0">
                <a:solidFill>
                  <a:schemeClr val="tx2"/>
                </a:solidFill>
              </a:rPr>
              <a:t>5 streaming services to watch Broadway and West End shows in your living room</a:t>
            </a:r>
          </a:p>
          <a:p>
            <a:pPr marL="0" indent="0">
              <a:lnSpc>
                <a:spcPct val="90000"/>
              </a:lnSpc>
              <a:spcBef>
                <a:spcPts val="600"/>
              </a:spcBef>
              <a:buFontTx/>
              <a:buNone/>
            </a:pPr>
            <a:r>
              <a:rPr lang="en-GB" altLang="en-US" sz="1600" kern="0" dirty="0">
                <a:solidFill>
                  <a:schemeClr val="tx2"/>
                </a:solidFill>
                <a:hlinkClick r:id="rId2"/>
              </a:rPr>
              <a:t>https://</a:t>
            </a:r>
            <a:r>
              <a:rPr lang="en-GB" altLang="en-US" sz="1600" kern="0" dirty="0" smtClean="0">
                <a:solidFill>
                  <a:schemeClr val="tx2"/>
                </a:solidFill>
                <a:hlinkClick r:id="rId2"/>
              </a:rPr>
              <a:t>www.londontheatre.co.uk/theatre-news/west-end-features/theatre-streaming-services-west-end-broadway-musicals</a:t>
            </a:r>
            <a:r>
              <a:rPr lang="en-GB" altLang="en-US" sz="1600" kern="0" dirty="0" smtClean="0">
                <a:solidFill>
                  <a:schemeClr val="tx2"/>
                </a:solidFill>
              </a:rPr>
              <a:t> </a:t>
            </a:r>
            <a:endParaRPr lang="en-GB" altLang="en-US" sz="1600" kern="0" dirty="0">
              <a:solidFill>
                <a:schemeClr val="tx2"/>
              </a:solidFill>
            </a:endParaRPr>
          </a:p>
        </p:txBody>
      </p:sp>
      <p:sp>
        <p:nvSpPr>
          <p:cNvPr id="7" name="Rectangle 13"/>
          <p:cNvSpPr txBox="1">
            <a:spLocks noChangeArrowheads="1"/>
          </p:cNvSpPr>
          <p:nvPr/>
        </p:nvSpPr>
        <p:spPr bwMode="gray">
          <a:xfrm>
            <a:off x="3738440" y="2382839"/>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CE3D95"/>
                </a:solidFill>
              </a:rPr>
              <a:t>Harry Potter</a:t>
            </a:r>
          </a:p>
          <a:p>
            <a:pPr marL="0" indent="0">
              <a:lnSpc>
                <a:spcPct val="90000"/>
              </a:lnSpc>
              <a:spcBef>
                <a:spcPts val="600"/>
              </a:spcBef>
              <a:buFontTx/>
              <a:buNone/>
            </a:pPr>
            <a:r>
              <a:rPr lang="en-GB" altLang="en-US" sz="1600" kern="0" dirty="0" err="1">
                <a:solidFill>
                  <a:schemeClr val="tx2"/>
                </a:solidFill>
              </a:rPr>
              <a:t>Expelliarmus</a:t>
            </a:r>
            <a:r>
              <a:rPr lang="en-GB" altLang="en-US" sz="1600" kern="0" dirty="0">
                <a:solidFill>
                  <a:schemeClr val="tx2"/>
                </a:solidFill>
              </a:rPr>
              <a:t> boredom! JK Rowling launches 'Harry Potter at Home' hub for kids in lockdown.</a:t>
            </a:r>
          </a:p>
          <a:p>
            <a:pPr marL="0" indent="0">
              <a:lnSpc>
                <a:spcPct val="90000"/>
              </a:lnSpc>
              <a:spcBef>
                <a:spcPts val="600"/>
              </a:spcBef>
              <a:buFontTx/>
              <a:buNone/>
            </a:pPr>
            <a:r>
              <a:rPr lang="en-GB" altLang="en-US" sz="1600" kern="0" dirty="0">
                <a:solidFill>
                  <a:schemeClr val="tx2"/>
                </a:solidFill>
                <a:hlinkClick r:id="rId3"/>
              </a:rPr>
              <a:t>https://</a:t>
            </a:r>
            <a:r>
              <a:rPr lang="en-GB" altLang="en-US" sz="1600" kern="0" dirty="0" smtClean="0">
                <a:solidFill>
                  <a:schemeClr val="tx2"/>
                </a:solidFill>
                <a:hlinkClick r:id="rId3"/>
              </a:rPr>
              <a:t>www.cnn.com/2020/04/01/world/harry-potter-at-home-hub-jk-rowling-scli-intl-gbr/index.html</a:t>
            </a:r>
            <a:r>
              <a:rPr lang="en-GB" altLang="en-US" sz="1600" kern="0" dirty="0" smtClean="0">
                <a:solidFill>
                  <a:schemeClr val="tx2"/>
                </a:solidFill>
              </a:rPr>
              <a:t> </a:t>
            </a:r>
            <a:endParaRPr lang="en-GB" altLang="en-US" sz="1600" kern="0" dirty="0">
              <a:solidFill>
                <a:schemeClr val="tx2"/>
              </a:solidFill>
            </a:endParaRPr>
          </a:p>
        </p:txBody>
      </p:sp>
      <p:grpSp>
        <p:nvGrpSpPr>
          <p:cNvPr id="8" name="Group 7"/>
          <p:cNvGrpSpPr/>
          <p:nvPr/>
        </p:nvGrpSpPr>
        <p:grpSpPr>
          <a:xfrm>
            <a:off x="3735613" y="1577534"/>
            <a:ext cx="629185" cy="646294"/>
            <a:chOff x="7023100" y="1292226"/>
            <a:chExt cx="525462" cy="539750"/>
          </a:xfrm>
        </p:grpSpPr>
        <p:sp>
          <p:nvSpPr>
            <p:cNvPr id="11" name="Freeform 10"/>
            <p:cNvSpPr>
              <a:spLocks/>
            </p:cNvSpPr>
            <p:nvPr/>
          </p:nvSpPr>
          <p:spPr bwMode="auto">
            <a:xfrm>
              <a:off x="7099300" y="1397001"/>
              <a:ext cx="434975" cy="434975"/>
            </a:xfrm>
            <a:custGeom>
              <a:avLst/>
              <a:gdLst>
                <a:gd name="T0" fmla="*/ 274 w 274"/>
                <a:gd name="T1" fmla="*/ 245 h 274"/>
                <a:gd name="T2" fmla="*/ 245 w 274"/>
                <a:gd name="T3" fmla="*/ 274 h 274"/>
                <a:gd name="T4" fmla="*/ 0 w 274"/>
                <a:gd name="T5" fmla="*/ 28 h 274"/>
                <a:gd name="T6" fmla="*/ 28 w 274"/>
                <a:gd name="T7" fmla="*/ 0 h 274"/>
                <a:gd name="T8" fmla="*/ 274 w 274"/>
                <a:gd name="T9" fmla="*/ 245 h 274"/>
              </a:gdLst>
              <a:ahLst/>
              <a:cxnLst>
                <a:cxn ang="0">
                  <a:pos x="T0" y="T1"/>
                </a:cxn>
                <a:cxn ang="0">
                  <a:pos x="T2" y="T3"/>
                </a:cxn>
                <a:cxn ang="0">
                  <a:pos x="T4" y="T5"/>
                </a:cxn>
                <a:cxn ang="0">
                  <a:pos x="T6" y="T7"/>
                </a:cxn>
                <a:cxn ang="0">
                  <a:pos x="T8" y="T9"/>
                </a:cxn>
              </a:cxnLst>
              <a:rect l="0" t="0" r="r" b="b"/>
              <a:pathLst>
                <a:path w="274" h="274">
                  <a:moveTo>
                    <a:pt x="274" y="245"/>
                  </a:moveTo>
                  <a:lnTo>
                    <a:pt x="245" y="274"/>
                  </a:lnTo>
                  <a:lnTo>
                    <a:pt x="0" y="28"/>
                  </a:lnTo>
                  <a:lnTo>
                    <a:pt x="28" y="0"/>
                  </a:lnTo>
                  <a:lnTo>
                    <a:pt x="274" y="245"/>
                  </a:lnTo>
                  <a:close/>
                </a:path>
              </a:pathLst>
            </a:custGeom>
            <a:noFill/>
            <a:ln w="38100" cap="rnd">
              <a:solidFill>
                <a:srgbClr val="CE3D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28"/>
            <p:cNvSpPr>
              <a:spLocks noChangeShapeType="1"/>
            </p:cNvSpPr>
            <p:nvPr/>
          </p:nvSpPr>
          <p:spPr bwMode="auto">
            <a:xfrm flipH="1">
              <a:off x="7023100" y="1666876"/>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29"/>
            <p:cNvSpPr>
              <a:spLocks noChangeShapeType="1"/>
            </p:cNvSpPr>
            <p:nvPr/>
          </p:nvSpPr>
          <p:spPr bwMode="auto">
            <a:xfrm flipH="1">
              <a:off x="7099300" y="1592264"/>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30"/>
            <p:cNvSpPr>
              <a:spLocks noChangeShapeType="1"/>
            </p:cNvSpPr>
            <p:nvPr/>
          </p:nvSpPr>
          <p:spPr bwMode="auto">
            <a:xfrm>
              <a:off x="7099300" y="1666876"/>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31"/>
            <p:cNvSpPr>
              <a:spLocks noChangeShapeType="1"/>
            </p:cNvSpPr>
            <p:nvPr/>
          </p:nvSpPr>
          <p:spPr bwMode="auto">
            <a:xfrm>
              <a:off x="7023100" y="1592264"/>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32"/>
            <p:cNvSpPr>
              <a:spLocks noChangeShapeType="1"/>
            </p:cNvSpPr>
            <p:nvPr/>
          </p:nvSpPr>
          <p:spPr bwMode="auto">
            <a:xfrm flipH="1">
              <a:off x="7399337" y="1457326"/>
              <a:ext cx="44450"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33"/>
            <p:cNvSpPr>
              <a:spLocks noChangeShapeType="1"/>
            </p:cNvSpPr>
            <p:nvPr/>
          </p:nvSpPr>
          <p:spPr bwMode="auto">
            <a:xfrm flipH="1">
              <a:off x="7504112" y="1457326"/>
              <a:ext cx="44450"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34"/>
            <p:cNvSpPr>
              <a:spLocks noChangeShapeType="1"/>
            </p:cNvSpPr>
            <p:nvPr/>
          </p:nvSpPr>
          <p:spPr bwMode="auto">
            <a:xfrm>
              <a:off x="7473950" y="1487489"/>
              <a:ext cx="0" cy="4445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35"/>
            <p:cNvSpPr>
              <a:spLocks noChangeShapeType="1"/>
            </p:cNvSpPr>
            <p:nvPr/>
          </p:nvSpPr>
          <p:spPr bwMode="auto">
            <a:xfrm>
              <a:off x="7473950" y="1381126"/>
              <a:ext cx="0" cy="46038"/>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36"/>
            <p:cNvSpPr>
              <a:spLocks noChangeShapeType="1"/>
            </p:cNvSpPr>
            <p:nvPr/>
          </p:nvSpPr>
          <p:spPr bwMode="auto">
            <a:xfrm>
              <a:off x="7234237" y="1292226"/>
              <a:ext cx="0"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37"/>
            <p:cNvSpPr>
              <a:spLocks noChangeShapeType="1"/>
            </p:cNvSpPr>
            <p:nvPr/>
          </p:nvSpPr>
          <p:spPr bwMode="auto">
            <a:xfrm>
              <a:off x="7234237" y="1350964"/>
              <a:ext cx="0"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38"/>
            <p:cNvSpPr>
              <a:spLocks noChangeShapeType="1"/>
            </p:cNvSpPr>
            <p:nvPr/>
          </p:nvSpPr>
          <p:spPr bwMode="auto">
            <a:xfrm flipH="1">
              <a:off x="7188200" y="1336676"/>
              <a:ext cx="30163"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39"/>
            <p:cNvSpPr>
              <a:spLocks noChangeShapeType="1"/>
            </p:cNvSpPr>
            <p:nvPr/>
          </p:nvSpPr>
          <p:spPr bwMode="auto">
            <a:xfrm flipH="1">
              <a:off x="7248525" y="1336676"/>
              <a:ext cx="30163"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40"/>
            <p:cNvSpPr>
              <a:spLocks noChangeShapeType="1"/>
            </p:cNvSpPr>
            <p:nvPr/>
          </p:nvSpPr>
          <p:spPr bwMode="auto">
            <a:xfrm flipV="1">
              <a:off x="7369175" y="1666876"/>
              <a:ext cx="44450" cy="4445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Group 5"/>
          <p:cNvGrpSpPr>
            <a:grpSpLocks noChangeAspect="1"/>
          </p:cNvGrpSpPr>
          <p:nvPr/>
        </p:nvGrpSpPr>
        <p:grpSpPr bwMode="auto">
          <a:xfrm>
            <a:off x="685696" y="1577535"/>
            <a:ext cx="756646" cy="654490"/>
            <a:chOff x="952" y="1028"/>
            <a:chExt cx="437" cy="378"/>
          </a:xfrm>
        </p:grpSpPr>
        <p:sp>
          <p:nvSpPr>
            <p:cNvPr id="48" name="Freeform 6"/>
            <p:cNvSpPr>
              <a:spLocks/>
            </p:cNvSpPr>
            <p:nvPr/>
          </p:nvSpPr>
          <p:spPr bwMode="auto">
            <a:xfrm>
              <a:off x="952" y="1127"/>
              <a:ext cx="236" cy="279"/>
            </a:xfrm>
            <a:custGeom>
              <a:avLst/>
              <a:gdLst>
                <a:gd name="T0" fmla="*/ 48 w 100"/>
                <a:gd name="T1" fmla="*/ 0 h 118"/>
                <a:gd name="T2" fmla="*/ 0 w 100"/>
                <a:gd name="T3" fmla="*/ 26 h 118"/>
                <a:gd name="T4" fmla="*/ 89 w 100"/>
                <a:gd name="T5" fmla="*/ 118 h 118"/>
                <a:gd name="T6" fmla="*/ 100 w 100"/>
                <a:gd name="T7" fmla="*/ 102 h 118"/>
              </a:gdLst>
              <a:ahLst/>
              <a:cxnLst>
                <a:cxn ang="0">
                  <a:pos x="T0" y="T1"/>
                </a:cxn>
                <a:cxn ang="0">
                  <a:pos x="T2" y="T3"/>
                </a:cxn>
                <a:cxn ang="0">
                  <a:pos x="T4" y="T5"/>
                </a:cxn>
                <a:cxn ang="0">
                  <a:pos x="T6" y="T7"/>
                </a:cxn>
              </a:cxnLst>
              <a:rect l="0" t="0" r="r" b="b"/>
              <a:pathLst>
                <a:path w="100" h="118">
                  <a:moveTo>
                    <a:pt x="48" y="0"/>
                  </a:moveTo>
                  <a:cubicBezTo>
                    <a:pt x="29" y="6"/>
                    <a:pt x="12" y="15"/>
                    <a:pt x="0" y="26"/>
                  </a:cubicBezTo>
                  <a:cubicBezTo>
                    <a:pt x="15" y="81"/>
                    <a:pt x="46" y="113"/>
                    <a:pt x="89" y="118"/>
                  </a:cubicBezTo>
                  <a:cubicBezTo>
                    <a:pt x="94" y="113"/>
                    <a:pt x="98" y="108"/>
                    <a:pt x="100" y="10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7"/>
            <p:cNvSpPr>
              <a:spLocks/>
            </p:cNvSpPr>
            <p:nvPr/>
          </p:nvSpPr>
          <p:spPr bwMode="auto">
            <a:xfrm>
              <a:off x="1028" y="1259"/>
              <a:ext cx="59" cy="26"/>
            </a:xfrm>
            <a:custGeom>
              <a:avLst/>
              <a:gdLst>
                <a:gd name="T0" fmla="*/ 0 w 25"/>
                <a:gd name="T1" fmla="*/ 7 h 11"/>
                <a:gd name="T2" fmla="*/ 15 w 25"/>
                <a:gd name="T3" fmla="*/ 9 h 11"/>
                <a:gd name="T4" fmla="*/ 25 w 25"/>
                <a:gd name="T5" fmla="*/ 0 h 11"/>
              </a:gdLst>
              <a:ahLst/>
              <a:cxnLst>
                <a:cxn ang="0">
                  <a:pos x="T0" y="T1"/>
                </a:cxn>
                <a:cxn ang="0">
                  <a:pos x="T2" y="T3"/>
                </a:cxn>
                <a:cxn ang="0">
                  <a:pos x="T4" y="T5"/>
                </a:cxn>
              </a:cxnLst>
              <a:rect l="0" t="0" r="r" b="b"/>
              <a:pathLst>
                <a:path w="25" h="11">
                  <a:moveTo>
                    <a:pt x="0" y="7"/>
                  </a:moveTo>
                  <a:cubicBezTo>
                    <a:pt x="2" y="10"/>
                    <a:pt x="8" y="11"/>
                    <a:pt x="15" y="9"/>
                  </a:cubicBezTo>
                  <a:cubicBezTo>
                    <a:pt x="21" y="7"/>
                    <a:pt x="25" y="2"/>
                    <a:pt x="25" y="0"/>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8"/>
            <p:cNvSpPr>
              <a:spLocks/>
            </p:cNvSpPr>
            <p:nvPr/>
          </p:nvSpPr>
          <p:spPr bwMode="auto">
            <a:xfrm>
              <a:off x="1082" y="1028"/>
              <a:ext cx="307" cy="340"/>
            </a:xfrm>
            <a:custGeom>
              <a:avLst/>
              <a:gdLst>
                <a:gd name="T0" fmla="*/ 65 w 130"/>
                <a:gd name="T1" fmla="*/ 144 h 144"/>
                <a:gd name="T2" fmla="*/ 125 w 130"/>
                <a:gd name="T3" fmla="*/ 12 h 144"/>
                <a:gd name="T4" fmla="*/ 65 w 130"/>
                <a:gd name="T5" fmla="*/ 0 h 144"/>
                <a:gd name="T6" fmla="*/ 5 w 130"/>
                <a:gd name="T7" fmla="*/ 12 h 144"/>
                <a:gd name="T8" fmla="*/ 65 w 130"/>
                <a:gd name="T9" fmla="*/ 144 h 144"/>
              </a:gdLst>
              <a:ahLst/>
              <a:cxnLst>
                <a:cxn ang="0">
                  <a:pos x="T0" y="T1"/>
                </a:cxn>
                <a:cxn ang="0">
                  <a:pos x="T2" y="T3"/>
                </a:cxn>
                <a:cxn ang="0">
                  <a:pos x="T4" y="T5"/>
                </a:cxn>
                <a:cxn ang="0">
                  <a:pos x="T6" y="T7"/>
                </a:cxn>
                <a:cxn ang="0">
                  <a:pos x="T8" y="T9"/>
                </a:cxn>
              </a:cxnLst>
              <a:rect l="0" t="0" r="r" b="b"/>
              <a:pathLst>
                <a:path w="130" h="144">
                  <a:moveTo>
                    <a:pt x="65" y="144"/>
                  </a:moveTo>
                  <a:cubicBezTo>
                    <a:pt x="107" y="124"/>
                    <a:pt x="130" y="90"/>
                    <a:pt x="125" y="12"/>
                  </a:cubicBezTo>
                  <a:cubicBezTo>
                    <a:pt x="108" y="5"/>
                    <a:pt x="87" y="0"/>
                    <a:pt x="65" y="0"/>
                  </a:cubicBezTo>
                  <a:cubicBezTo>
                    <a:pt x="43" y="0"/>
                    <a:pt x="22" y="5"/>
                    <a:pt x="5" y="12"/>
                  </a:cubicBezTo>
                  <a:cubicBezTo>
                    <a:pt x="0" y="90"/>
                    <a:pt x="23" y="124"/>
                    <a:pt x="65" y="144"/>
                  </a:cubicBezTo>
                  <a:close/>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9"/>
            <p:cNvSpPr>
              <a:spLocks/>
            </p:cNvSpPr>
            <p:nvPr/>
          </p:nvSpPr>
          <p:spPr bwMode="auto">
            <a:xfrm>
              <a:off x="1162" y="1243"/>
              <a:ext cx="147" cy="59"/>
            </a:xfrm>
            <a:custGeom>
              <a:avLst/>
              <a:gdLst>
                <a:gd name="T0" fmla="*/ 59 w 62"/>
                <a:gd name="T1" fmla="*/ 1 h 25"/>
                <a:gd name="T2" fmla="*/ 31 w 62"/>
                <a:gd name="T3" fmla="*/ 5 h 25"/>
                <a:gd name="T4" fmla="*/ 3 w 62"/>
                <a:gd name="T5" fmla="*/ 1 h 25"/>
                <a:gd name="T6" fmla="*/ 31 w 62"/>
                <a:gd name="T7" fmla="*/ 25 h 25"/>
                <a:gd name="T8" fmla="*/ 59 w 62"/>
                <a:gd name="T9" fmla="*/ 1 h 25"/>
              </a:gdLst>
              <a:ahLst/>
              <a:cxnLst>
                <a:cxn ang="0">
                  <a:pos x="T0" y="T1"/>
                </a:cxn>
                <a:cxn ang="0">
                  <a:pos x="T2" y="T3"/>
                </a:cxn>
                <a:cxn ang="0">
                  <a:pos x="T4" y="T5"/>
                </a:cxn>
                <a:cxn ang="0">
                  <a:pos x="T6" y="T7"/>
                </a:cxn>
                <a:cxn ang="0">
                  <a:pos x="T8" y="T9"/>
                </a:cxn>
              </a:cxnLst>
              <a:rect l="0" t="0" r="r" b="b"/>
              <a:pathLst>
                <a:path w="62" h="25">
                  <a:moveTo>
                    <a:pt x="59" y="1"/>
                  </a:moveTo>
                  <a:cubicBezTo>
                    <a:pt x="51" y="4"/>
                    <a:pt x="40" y="5"/>
                    <a:pt x="31" y="5"/>
                  </a:cubicBezTo>
                  <a:cubicBezTo>
                    <a:pt x="22" y="5"/>
                    <a:pt x="11" y="4"/>
                    <a:pt x="3" y="1"/>
                  </a:cubicBezTo>
                  <a:cubicBezTo>
                    <a:pt x="0" y="0"/>
                    <a:pt x="14" y="25"/>
                    <a:pt x="31" y="25"/>
                  </a:cubicBezTo>
                  <a:cubicBezTo>
                    <a:pt x="48" y="25"/>
                    <a:pt x="62" y="0"/>
                    <a:pt x="59" y="1"/>
                  </a:cubicBezTo>
                  <a:close/>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0"/>
            <p:cNvSpPr>
              <a:spLocks/>
            </p:cNvSpPr>
            <p:nvPr/>
          </p:nvSpPr>
          <p:spPr bwMode="auto">
            <a:xfrm>
              <a:off x="1255" y="1151"/>
              <a:ext cx="85" cy="28"/>
            </a:xfrm>
            <a:custGeom>
              <a:avLst/>
              <a:gdLst>
                <a:gd name="T0" fmla="*/ 0 w 36"/>
                <a:gd name="T1" fmla="*/ 12 h 12"/>
                <a:gd name="T2" fmla="*/ 16 w 36"/>
                <a:gd name="T3" fmla="*/ 0 h 12"/>
                <a:gd name="T4" fmla="*/ 36 w 36"/>
                <a:gd name="T5" fmla="*/ 12 h 12"/>
              </a:gdLst>
              <a:ahLst/>
              <a:cxnLst>
                <a:cxn ang="0">
                  <a:pos x="T0" y="T1"/>
                </a:cxn>
                <a:cxn ang="0">
                  <a:pos x="T2" y="T3"/>
                </a:cxn>
                <a:cxn ang="0">
                  <a:pos x="T4" y="T5"/>
                </a:cxn>
              </a:cxnLst>
              <a:rect l="0" t="0" r="r" b="b"/>
              <a:pathLst>
                <a:path w="36" h="12">
                  <a:moveTo>
                    <a:pt x="0" y="12"/>
                  </a:moveTo>
                  <a:cubicBezTo>
                    <a:pt x="0" y="6"/>
                    <a:pt x="6" y="0"/>
                    <a:pt x="16" y="0"/>
                  </a:cubicBezTo>
                  <a:cubicBezTo>
                    <a:pt x="26" y="0"/>
                    <a:pt x="36" y="7"/>
                    <a:pt x="36" y="1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p:cNvSpPr>
              <a:spLocks/>
            </p:cNvSpPr>
            <p:nvPr/>
          </p:nvSpPr>
          <p:spPr bwMode="auto">
            <a:xfrm>
              <a:off x="1132" y="1151"/>
              <a:ext cx="85" cy="28"/>
            </a:xfrm>
            <a:custGeom>
              <a:avLst/>
              <a:gdLst>
                <a:gd name="T0" fmla="*/ 0 w 36"/>
                <a:gd name="T1" fmla="*/ 12 h 12"/>
                <a:gd name="T2" fmla="*/ 20 w 36"/>
                <a:gd name="T3" fmla="*/ 0 h 12"/>
                <a:gd name="T4" fmla="*/ 36 w 36"/>
                <a:gd name="T5" fmla="*/ 12 h 12"/>
              </a:gdLst>
              <a:ahLst/>
              <a:cxnLst>
                <a:cxn ang="0">
                  <a:pos x="T0" y="T1"/>
                </a:cxn>
                <a:cxn ang="0">
                  <a:pos x="T2" y="T3"/>
                </a:cxn>
                <a:cxn ang="0">
                  <a:pos x="T4" y="T5"/>
                </a:cxn>
              </a:cxnLst>
              <a:rect l="0" t="0" r="r" b="b"/>
              <a:pathLst>
                <a:path w="36" h="12">
                  <a:moveTo>
                    <a:pt x="0" y="12"/>
                  </a:moveTo>
                  <a:cubicBezTo>
                    <a:pt x="0" y="7"/>
                    <a:pt x="10" y="0"/>
                    <a:pt x="20" y="0"/>
                  </a:cubicBezTo>
                  <a:cubicBezTo>
                    <a:pt x="30" y="0"/>
                    <a:pt x="36" y="6"/>
                    <a:pt x="36" y="1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5212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Books: </a:t>
            </a:r>
            <a:r>
              <a:rPr lang="en-GB" dirty="0" smtClean="0"/>
              <a:t>Links </a:t>
            </a:r>
            <a:r>
              <a:rPr lang="en-GB" dirty="0"/>
              <a:t>to </a:t>
            </a:r>
            <a:r>
              <a:rPr lang="en-GB" dirty="0" smtClean="0"/>
              <a:t>Free </a:t>
            </a:r>
            <a:r>
              <a:rPr lang="en-GB" dirty="0"/>
              <a:t>A</a:t>
            </a:r>
            <a:r>
              <a:rPr lang="en-GB" dirty="0" smtClean="0"/>
              <a:t>udio </a:t>
            </a:r>
            <a:r>
              <a:rPr lang="en-GB" dirty="0"/>
              <a:t>B</a:t>
            </a:r>
            <a:r>
              <a:rPr lang="en-GB" dirty="0" smtClean="0"/>
              <a:t>ooks</a:t>
            </a: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7</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grpSp>
        <p:nvGrpSpPr>
          <p:cNvPr id="27" name="Group 26"/>
          <p:cNvGrpSpPr/>
          <p:nvPr/>
        </p:nvGrpSpPr>
        <p:grpSpPr>
          <a:xfrm>
            <a:off x="3719879" y="2428875"/>
            <a:ext cx="2163030" cy="2163030"/>
            <a:chOff x="3494270" y="2203266"/>
            <a:chExt cx="2614248" cy="2614248"/>
          </a:xfrm>
        </p:grpSpPr>
        <p:grpSp>
          <p:nvGrpSpPr>
            <p:cNvPr id="5" name="Group 4"/>
            <p:cNvGrpSpPr/>
            <p:nvPr/>
          </p:nvGrpSpPr>
          <p:grpSpPr>
            <a:xfrm>
              <a:off x="4251620" y="2919398"/>
              <a:ext cx="1042398" cy="1051981"/>
              <a:chOff x="1512930" y="4401103"/>
              <a:chExt cx="597416" cy="602908"/>
            </a:xfrm>
          </p:grpSpPr>
          <p:sp>
            <p:nvSpPr>
              <p:cNvPr id="6" name="Freeform 141"/>
              <p:cNvSpPr>
                <a:spLocks/>
              </p:cNvSpPr>
              <p:nvPr/>
            </p:nvSpPr>
            <p:spPr bwMode="auto">
              <a:xfrm>
                <a:off x="1512930" y="4401103"/>
                <a:ext cx="597415" cy="346089"/>
              </a:xfrm>
              <a:custGeom>
                <a:avLst/>
                <a:gdLst>
                  <a:gd name="T0" fmla="*/ 40 w 184"/>
                  <a:gd name="T1" fmla="*/ 107 h 107"/>
                  <a:gd name="T2" fmla="*/ 9 w 184"/>
                  <a:gd name="T3" fmla="*/ 91 h 107"/>
                  <a:gd name="T4" fmla="*/ 0 w 184"/>
                  <a:gd name="T5" fmla="*/ 77 h 107"/>
                  <a:gd name="T6" fmla="*/ 0 w 184"/>
                  <a:gd name="T7" fmla="*/ 61 h 107"/>
                  <a:gd name="T8" fmla="*/ 9 w 184"/>
                  <a:gd name="T9" fmla="*/ 46 h 107"/>
                  <a:gd name="T10" fmla="*/ 95 w 184"/>
                  <a:gd name="T11" fmla="*/ 3 h 107"/>
                  <a:gd name="T12" fmla="*/ 113 w 184"/>
                  <a:gd name="T13" fmla="*/ 3 h 107"/>
                  <a:gd name="T14" fmla="*/ 178 w 184"/>
                  <a:gd name="T15" fmla="*/ 35 h 107"/>
                  <a:gd name="T16" fmla="*/ 178 w 184"/>
                  <a:gd name="T17" fmla="*/ 50 h 107"/>
                  <a:gd name="T18" fmla="*/ 91 w 184"/>
                  <a:gd name="T19" fmla="*/ 93 h 107"/>
                  <a:gd name="T20" fmla="*/ 84 w 184"/>
                  <a:gd name="T21" fmla="*/ 93 h 107"/>
                  <a:gd name="T22" fmla="*/ 18 w 184"/>
                  <a:gd name="T23" fmla="*/ 61 h 107"/>
                  <a:gd name="T24" fmla="*/ 12 w 184"/>
                  <a:gd name="T25" fmla="*/ 65 h 107"/>
                  <a:gd name="T26" fmla="*/ 12 w 184"/>
                  <a:gd name="T27" fmla="*/ 7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07">
                    <a:moveTo>
                      <a:pt x="40" y="107"/>
                    </a:moveTo>
                    <a:cubicBezTo>
                      <a:pt x="9" y="91"/>
                      <a:pt x="9" y="91"/>
                      <a:pt x="9" y="91"/>
                    </a:cubicBezTo>
                    <a:cubicBezTo>
                      <a:pt x="3" y="88"/>
                      <a:pt x="0" y="83"/>
                      <a:pt x="0" y="77"/>
                    </a:cubicBezTo>
                    <a:cubicBezTo>
                      <a:pt x="0" y="61"/>
                      <a:pt x="0" y="61"/>
                      <a:pt x="0" y="61"/>
                    </a:cubicBezTo>
                    <a:cubicBezTo>
                      <a:pt x="0" y="54"/>
                      <a:pt x="3" y="49"/>
                      <a:pt x="9" y="46"/>
                    </a:cubicBezTo>
                    <a:cubicBezTo>
                      <a:pt x="95" y="3"/>
                      <a:pt x="95" y="3"/>
                      <a:pt x="95" y="3"/>
                    </a:cubicBezTo>
                    <a:cubicBezTo>
                      <a:pt x="101" y="0"/>
                      <a:pt x="107" y="0"/>
                      <a:pt x="113" y="3"/>
                    </a:cubicBezTo>
                    <a:cubicBezTo>
                      <a:pt x="178" y="35"/>
                      <a:pt x="178" y="35"/>
                      <a:pt x="178" y="35"/>
                    </a:cubicBezTo>
                    <a:cubicBezTo>
                      <a:pt x="184" y="38"/>
                      <a:pt x="184" y="47"/>
                      <a:pt x="178" y="50"/>
                    </a:cubicBezTo>
                    <a:cubicBezTo>
                      <a:pt x="91" y="93"/>
                      <a:pt x="91" y="93"/>
                      <a:pt x="91" y="93"/>
                    </a:cubicBezTo>
                    <a:cubicBezTo>
                      <a:pt x="89" y="94"/>
                      <a:pt x="87" y="94"/>
                      <a:pt x="84" y="93"/>
                    </a:cubicBezTo>
                    <a:cubicBezTo>
                      <a:pt x="18" y="61"/>
                      <a:pt x="18" y="61"/>
                      <a:pt x="18" y="61"/>
                    </a:cubicBezTo>
                    <a:cubicBezTo>
                      <a:pt x="15" y="60"/>
                      <a:pt x="12" y="62"/>
                      <a:pt x="12" y="65"/>
                    </a:cubicBezTo>
                    <a:cubicBezTo>
                      <a:pt x="12" y="77"/>
                      <a:pt x="12" y="77"/>
                      <a:pt x="12" y="77"/>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reeform 142"/>
              <p:cNvSpPr>
                <a:spLocks/>
              </p:cNvSpPr>
              <p:nvPr/>
            </p:nvSpPr>
            <p:spPr bwMode="auto">
              <a:xfrm>
                <a:off x="1721682" y="4787019"/>
                <a:ext cx="142830" cy="35708"/>
              </a:xfrm>
              <a:custGeom>
                <a:avLst/>
                <a:gdLst>
                  <a:gd name="T0" fmla="*/ 44 w 44"/>
                  <a:gd name="T1" fmla="*/ 2 h 11"/>
                  <a:gd name="T2" fmla="*/ 28 w 44"/>
                  <a:gd name="T3" fmla="*/ 10 h 11"/>
                  <a:gd name="T4" fmla="*/ 20 w 44"/>
                  <a:gd name="T5" fmla="*/ 10 h 11"/>
                  <a:gd name="T6" fmla="*/ 0 w 44"/>
                  <a:gd name="T7" fmla="*/ 0 h 11"/>
                </a:gdLst>
                <a:ahLst/>
                <a:cxnLst>
                  <a:cxn ang="0">
                    <a:pos x="T0" y="T1"/>
                  </a:cxn>
                  <a:cxn ang="0">
                    <a:pos x="T2" y="T3"/>
                  </a:cxn>
                  <a:cxn ang="0">
                    <a:pos x="T4" y="T5"/>
                  </a:cxn>
                  <a:cxn ang="0">
                    <a:pos x="T6" y="T7"/>
                  </a:cxn>
                </a:cxnLst>
                <a:rect l="0" t="0" r="r" b="b"/>
                <a:pathLst>
                  <a:path w="44" h="11">
                    <a:moveTo>
                      <a:pt x="44" y="2"/>
                    </a:moveTo>
                    <a:cubicBezTo>
                      <a:pt x="28" y="10"/>
                      <a:pt x="28" y="10"/>
                      <a:pt x="28" y="10"/>
                    </a:cubicBezTo>
                    <a:cubicBezTo>
                      <a:pt x="25" y="11"/>
                      <a:pt x="23" y="11"/>
                      <a:pt x="20" y="10"/>
                    </a:cubicBezTo>
                    <a:cubicBezTo>
                      <a:pt x="0" y="0"/>
                      <a:pt x="0" y="0"/>
                      <a:pt x="0" y="0"/>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43"/>
              <p:cNvSpPr>
                <a:spLocks noChangeShapeType="1"/>
              </p:cNvSpPr>
              <p:nvPr/>
            </p:nvSpPr>
            <p:spPr bwMode="auto">
              <a:xfrm flipH="1">
                <a:off x="1977129" y="4670283"/>
                <a:ext cx="133217" cy="64548"/>
              </a:xfrm>
              <a:prstGeom prst="line">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44"/>
              <p:cNvSpPr>
                <a:spLocks noChangeShapeType="1"/>
              </p:cNvSpPr>
              <p:nvPr/>
            </p:nvSpPr>
            <p:spPr bwMode="auto">
              <a:xfrm>
                <a:off x="2084251" y="4572773"/>
                <a:ext cx="0" cy="64548"/>
              </a:xfrm>
              <a:prstGeom prst="line">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145"/>
              <p:cNvSpPr>
                <a:spLocks/>
              </p:cNvSpPr>
              <p:nvPr/>
            </p:nvSpPr>
            <p:spPr bwMode="auto">
              <a:xfrm>
                <a:off x="1643400" y="4692257"/>
                <a:ext cx="78282" cy="168924"/>
              </a:xfrm>
              <a:custGeom>
                <a:avLst/>
                <a:gdLst>
                  <a:gd name="T0" fmla="*/ 57 w 57"/>
                  <a:gd name="T1" fmla="*/ 123 h 123"/>
                  <a:gd name="T2" fmla="*/ 28 w 57"/>
                  <a:gd name="T3" fmla="*/ 90 h 123"/>
                  <a:gd name="T4" fmla="*/ 0 w 57"/>
                  <a:gd name="T5" fmla="*/ 95 h 123"/>
                  <a:gd name="T6" fmla="*/ 0 w 57"/>
                  <a:gd name="T7" fmla="*/ 0 h 123"/>
                  <a:gd name="T8" fmla="*/ 57 w 57"/>
                  <a:gd name="T9" fmla="*/ 29 h 123"/>
                  <a:gd name="T10" fmla="*/ 57 w 57"/>
                  <a:gd name="T11" fmla="*/ 123 h 123"/>
                </a:gdLst>
                <a:ahLst/>
                <a:cxnLst>
                  <a:cxn ang="0">
                    <a:pos x="T0" y="T1"/>
                  </a:cxn>
                  <a:cxn ang="0">
                    <a:pos x="T2" y="T3"/>
                  </a:cxn>
                  <a:cxn ang="0">
                    <a:pos x="T4" y="T5"/>
                  </a:cxn>
                  <a:cxn ang="0">
                    <a:pos x="T6" y="T7"/>
                  </a:cxn>
                  <a:cxn ang="0">
                    <a:pos x="T8" y="T9"/>
                  </a:cxn>
                  <a:cxn ang="0">
                    <a:pos x="T10" y="T11"/>
                  </a:cxn>
                </a:cxnLst>
                <a:rect l="0" t="0" r="r" b="b"/>
                <a:pathLst>
                  <a:path w="57" h="123">
                    <a:moveTo>
                      <a:pt x="57" y="123"/>
                    </a:moveTo>
                    <a:lnTo>
                      <a:pt x="28" y="90"/>
                    </a:lnTo>
                    <a:lnTo>
                      <a:pt x="0" y="95"/>
                    </a:lnTo>
                    <a:lnTo>
                      <a:pt x="0" y="0"/>
                    </a:lnTo>
                    <a:lnTo>
                      <a:pt x="57" y="29"/>
                    </a:lnTo>
                    <a:lnTo>
                      <a:pt x="57" y="123"/>
                    </a:ln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146"/>
              <p:cNvSpPr>
                <a:spLocks/>
              </p:cNvSpPr>
              <p:nvPr/>
            </p:nvSpPr>
            <p:spPr bwMode="auto">
              <a:xfrm>
                <a:off x="1902967" y="4734831"/>
                <a:ext cx="185405" cy="269180"/>
              </a:xfrm>
              <a:custGeom>
                <a:avLst/>
                <a:gdLst>
                  <a:gd name="T0" fmla="*/ 55 w 57"/>
                  <a:gd name="T1" fmla="*/ 40 h 83"/>
                  <a:gd name="T2" fmla="*/ 0 w 57"/>
                  <a:gd name="T3" fmla="*/ 0 h 83"/>
                  <a:gd name="T4" fmla="*/ 0 w 57"/>
                  <a:gd name="T5" fmla="*/ 68 h 83"/>
                  <a:gd name="T6" fmla="*/ 3 w 57"/>
                  <a:gd name="T7" fmla="*/ 69 h 83"/>
                  <a:gd name="T8" fmla="*/ 19 w 57"/>
                  <a:gd name="T9" fmla="*/ 54 h 83"/>
                  <a:gd name="T10" fmla="*/ 34 w 57"/>
                  <a:gd name="T11" fmla="*/ 80 h 83"/>
                  <a:gd name="T12" fmla="*/ 40 w 57"/>
                  <a:gd name="T13" fmla="*/ 81 h 83"/>
                  <a:gd name="T14" fmla="*/ 47 w 57"/>
                  <a:gd name="T15" fmla="*/ 77 h 83"/>
                  <a:gd name="T16" fmla="*/ 49 w 57"/>
                  <a:gd name="T17" fmla="*/ 71 h 83"/>
                  <a:gd name="T18" fmla="*/ 34 w 57"/>
                  <a:gd name="T19" fmla="*/ 46 h 83"/>
                  <a:gd name="T20" fmla="*/ 53 w 57"/>
                  <a:gd name="T21" fmla="*/ 46 h 83"/>
                  <a:gd name="T22" fmla="*/ 55 w 57"/>
                  <a:gd name="T23"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83">
                    <a:moveTo>
                      <a:pt x="55" y="40"/>
                    </a:moveTo>
                    <a:cubicBezTo>
                      <a:pt x="0" y="0"/>
                      <a:pt x="0" y="0"/>
                      <a:pt x="0" y="0"/>
                    </a:cubicBezTo>
                    <a:cubicBezTo>
                      <a:pt x="0" y="68"/>
                      <a:pt x="0" y="68"/>
                      <a:pt x="0" y="68"/>
                    </a:cubicBezTo>
                    <a:cubicBezTo>
                      <a:pt x="0" y="70"/>
                      <a:pt x="2" y="70"/>
                      <a:pt x="3" y="69"/>
                    </a:cubicBezTo>
                    <a:cubicBezTo>
                      <a:pt x="19" y="54"/>
                      <a:pt x="19" y="54"/>
                      <a:pt x="19" y="54"/>
                    </a:cubicBezTo>
                    <a:cubicBezTo>
                      <a:pt x="34" y="80"/>
                      <a:pt x="34" y="80"/>
                      <a:pt x="34" y="80"/>
                    </a:cubicBezTo>
                    <a:cubicBezTo>
                      <a:pt x="35" y="82"/>
                      <a:pt x="38" y="83"/>
                      <a:pt x="40" y="81"/>
                    </a:cubicBezTo>
                    <a:cubicBezTo>
                      <a:pt x="47" y="77"/>
                      <a:pt x="47" y="77"/>
                      <a:pt x="47" y="77"/>
                    </a:cubicBezTo>
                    <a:cubicBezTo>
                      <a:pt x="49" y="76"/>
                      <a:pt x="50" y="73"/>
                      <a:pt x="49" y="71"/>
                    </a:cubicBezTo>
                    <a:cubicBezTo>
                      <a:pt x="34" y="46"/>
                      <a:pt x="34" y="46"/>
                      <a:pt x="34" y="46"/>
                    </a:cubicBezTo>
                    <a:cubicBezTo>
                      <a:pt x="53" y="46"/>
                      <a:pt x="53" y="46"/>
                      <a:pt x="53" y="46"/>
                    </a:cubicBezTo>
                    <a:cubicBezTo>
                      <a:pt x="55" y="46"/>
                      <a:pt x="57" y="41"/>
                      <a:pt x="55" y="40"/>
                    </a:cubicBez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 name="Oval 16"/>
            <p:cNvSpPr/>
            <p:nvPr/>
          </p:nvSpPr>
          <p:spPr bwMode="auto">
            <a:xfrm>
              <a:off x="3494270" y="2203266"/>
              <a:ext cx="2614248" cy="2614248"/>
            </a:xfrm>
            <a:prstGeom prst="ellipse">
              <a:avLst/>
            </a:prstGeom>
            <a:noFill/>
            <a:ln w="47625" cap="rnd"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18" name="Group 5"/>
            <p:cNvGrpSpPr>
              <a:grpSpLocks noChangeAspect="1"/>
            </p:cNvGrpSpPr>
            <p:nvPr/>
          </p:nvGrpSpPr>
          <p:grpSpPr bwMode="auto">
            <a:xfrm>
              <a:off x="3568701" y="2262001"/>
              <a:ext cx="2465388" cy="2465387"/>
              <a:chOff x="2248" y="1383"/>
              <a:chExt cx="1553" cy="1553"/>
            </a:xfrm>
            <a:solidFill>
              <a:schemeClr val="accent2"/>
            </a:solidFill>
          </p:grpSpPr>
          <p:sp>
            <p:nvSpPr>
              <p:cNvPr id="21" name="Freeform 7"/>
              <p:cNvSpPr>
                <a:spLocks/>
              </p:cNvSpPr>
              <p:nvPr/>
            </p:nvSpPr>
            <p:spPr bwMode="auto">
              <a:xfrm>
                <a:off x="3025" y="1384"/>
                <a:ext cx="776" cy="776"/>
              </a:xfrm>
              <a:custGeom>
                <a:avLst/>
                <a:gdLst>
                  <a:gd name="T0" fmla="*/ 6467 w 6467"/>
                  <a:gd name="T1" fmla="*/ 6466 h 6466"/>
                  <a:gd name="T2" fmla="*/ 0 w 6467"/>
                  <a:gd name="T3" fmla="*/ 0 h 6466"/>
                  <a:gd name="T4" fmla="*/ 0 w 6467"/>
                  <a:gd name="T5" fmla="*/ 0 h 6466"/>
                  <a:gd name="T6" fmla="*/ 0 w 6467"/>
                  <a:gd name="T7" fmla="*/ 1293 h 6466"/>
                  <a:gd name="T8" fmla="*/ 5174 w 6467"/>
                  <a:gd name="T9" fmla="*/ 6466 h 6466"/>
                  <a:gd name="T10" fmla="*/ 5174 w 6467"/>
                  <a:gd name="T11" fmla="*/ 6466 h 6466"/>
                  <a:gd name="T12" fmla="*/ 6467 w 6467"/>
                  <a:gd name="T13" fmla="*/ 6466 h 6466"/>
                </a:gdLst>
                <a:ahLst/>
                <a:cxnLst>
                  <a:cxn ang="0">
                    <a:pos x="T0" y="T1"/>
                  </a:cxn>
                  <a:cxn ang="0">
                    <a:pos x="T2" y="T3"/>
                  </a:cxn>
                  <a:cxn ang="0">
                    <a:pos x="T4" y="T5"/>
                  </a:cxn>
                  <a:cxn ang="0">
                    <a:pos x="T6" y="T7"/>
                  </a:cxn>
                  <a:cxn ang="0">
                    <a:pos x="T8" y="T9"/>
                  </a:cxn>
                  <a:cxn ang="0">
                    <a:pos x="T10" y="T11"/>
                  </a:cxn>
                  <a:cxn ang="0">
                    <a:pos x="T12" y="T13"/>
                  </a:cxn>
                </a:cxnLst>
                <a:rect l="0" t="0" r="r" b="b"/>
                <a:pathLst>
                  <a:path w="6467" h="6466">
                    <a:moveTo>
                      <a:pt x="6467" y="6466"/>
                    </a:moveTo>
                    <a:cubicBezTo>
                      <a:pt x="6467" y="2895"/>
                      <a:pt x="3572" y="0"/>
                      <a:pt x="0" y="0"/>
                    </a:cubicBezTo>
                    <a:cubicBezTo>
                      <a:pt x="0" y="0"/>
                      <a:pt x="0" y="0"/>
                      <a:pt x="0" y="0"/>
                    </a:cubicBezTo>
                    <a:lnTo>
                      <a:pt x="0" y="1293"/>
                    </a:lnTo>
                    <a:cubicBezTo>
                      <a:pt x="2858" y="1293"/>
                      <a:pt x="5174" y="3609"/>
                      <a:pt x="5174" y="6466"/>
                    </a:cubicBezTo>
                    <a:cubicBezTo>
                      <a:pt x="5174" y="6466"/>
                      <a:pt x="5174" y="6466"/>
                      <a:pt x="5174" y="6466"/>
                    </a:cubicBezTo>
                    <a:lnTo>
                      <a:pt x="6467" y="6466"/>
                    </a:lnTo>
                    <a:close/>
                  </a:path>
                </a:pathLst>
              </a:custGeom>
              <a:solidFill>
                <a:schemeClr val="accent3"/>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p:cNvSpPr>
              <p:nvPr/>
            </p:nvSpPr>
            <p:spPr bwMode="auto">
              <a:xfrm>
                <a:off x="3025" y="2160"/>
                <a:ext cx="776" cy="776"/>
              </a:xfrm>
              <a:custGeom>
                <a:avLst/>
                <a:gdLst>
                  <a:gd name="T0" fmla="*/ 0 w 6467"/>
                  <a:gd name="T1" fmla="*/ 6467 h 6467"/>
                  <a:gd name="T2" fmla="*/ 6467 w 6467"/>
                  <a:gd name="T3" fmla="*/ 0 h 6467"/>
                  <a:gd name="T4" fmla="*/ 5174 w 6467"/>
                  <a:gd name="T5" fmla="*/ 0 h 6467"/>
                  <a:gd name="T6" fmla="*/ 0 w 6467"/>
                  <a:gd name="T7" fmla="*/ 5174 h 6467"/>
                  <a:gd name="T8" fmla="*/ 0 w 6467"/>
                  <a:gd name="T9" fmla="*/ 6467 h 6467"/>
                </a:gdLst>
                <a:ahLst/>
                <a:cxnLst>
                  <a:cxn ang="0">
                    <a:pos x="T0" y="T1"/>
                  </a:cxn>
                  <a:cxn ang="0">
                    <a:pos x="T2" y="T3"/>
                  </a:cxn>
                  <a:cxn ang="0">
                    <a:pos x="T4" y="T5"/>
                  </a:cxn>
                  <a:cxn ang="0">
                    <a:pos x="T6" y="T7"/>
                  </a:cxn>
                  <a:cxn ang="0">
                    <a:pos x="T8" y="T9"/>
                  </a:cxn>
                </a:cxnLst>
                <a:rect l="0" t="0" r="r" b="b"/>
                <a:pathLst>
                  <a:path w="6467" h="6467">
                    <a:moveTo>
                      <a:pt x="0" y="6467"/>
                    </a:moveTo>
                    <a:cubicBezTo>
                      <a:pt x="3572" y="6467"/>
                      <a:pt x="6467" y="3572"/>
                      <a:pt x="6467" y="0"/>
                    </a:cubicBezTo>
                    <a:lnTo>
                      <a:pt x="5174" y="0"/>
                    </a:lnTo>
                    <a:cubicBezTo>
                      <a:pt x="5174" y="2858"/>
                      <a:pt x="2858" y="5174"/>
                      <a:pt x="0" y="5174"/>
                    </a:cubicBezTo>
                    <a:lnTo>
                      <a:pt x="0" y="6467"/>
                    </a:lnTo>
                    <a:close/>
                  </a:path>
                </a:pathLst>
              </a:custGeom>
              <a:solidFill>
                <a:schemeClr val="accent4"/>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p:nvSpPr>
            <p:spPr bwMode="auto">
              <a:xfrm>
                <a:off x="2248" y="2160"/>
                <a:ext cx="777" cy="776"/>
              </a:xfrm>
              <a:custGeom>
                <a:avLst/>
                <a:gdLst>
                  <a:gd name="T0" fmla="*/ 0 w 12933"/>
                  <a:gd name="T1" fmla="*/ 0 h 12934"/>
                  <a:gd name="T2" fmla="*/ 12933 w 12933"/>
                  <a:gd name="T3" fmla="*/ 12934 h 12934"/>
                  <a:gd name="T4" fmla="*/ 12933 w 12933"/>
                  <a:gd name="T5" fmla="*/ 12934 h 12934"/>
                  <a:gd name="T6" fmla="*/ 12933 w 12933"/>
                  <a:gd name="T7" fmla="*/ 10347 h 12934"/>
                  <a:gd name="T8" fmla="*/ 2587 w 12933"/>
                  <a:gd name="T9" fmla="*/ 0 h 12934"/>
                  <a:gd name="T10" fmla="*/ 2587 w 12933"/>
                  <a:gd name="T11" fmla="*/ 0 h 12934"/>
                  <a:gd name="T12" fmla="*/ 0 w 12933"/>
                  <a:gd name="T13" fmla="*/ 0 h 12934"/>
                </a:gdLst>
                <a:ahLst/>
                <a:cxnLst>
                  <a:cxn ang="0">
                    <a:pos x="T0" y="T1"/>
                  </a:cxn>
                  <a:cxn ang="0">
                    <a:pos x="T2" y="T3"/>
                  </a:cxn>
                  <a:cxn ang="0">
                    <a:pos x="T4" y="T5"/>
                  </a:cxn>
                  <a:cxn ang="0">
                    <a:pos x="T6" y="T7"/>
                  </a:cxn>
                  <a:cxn ang="0">
                    <a:pos x="T8" y="T9"/>
                  </a:cxn>
                  <a:cxn ang="0">
                    <a:pos x="T10" y="T11"/>
                  </a:cxn>
                  <a:cxn ang="0">
                    <a:pos x="T12" y="T13"/>
                  </a:cxn>
                </a:cxnLst>
                <a:rect l="0" t="0" r="r" b="b"/>
                <a:pathLst>
                  <a:path w="12933" h="12934">
                    <a:moveTo>
                      <a:pt x="0" y="0"/>
                    </a:moveTo>
                    <a:cubicBezTo>
                      <a:pt x="0" y="7143"/>
                      <a:pt x="5791" y="12934"/>
                      <a:pt x="12933" y="12934"/>
                    </a:cubicBezTo>
                    <a:cubicBezTo>
                      <a:pt x="12933" y="12934"/>
                      <a:pt x="12933" y="12934"/>
                      <a:pt x="12933" y="12934"/>
                    </a:cubicBezTo>
                    <a:lnTo>
                      <a:pt x="12933" y="10347"/>
                    </a:lnTo>
                    <a:cubicBezTo>
                      <a:pt x="7219" y="10347"/>
                      <a:pt x="2587" y="5715"/>
                      <a:pt x="2587" y="0"/>
                    </a:cubicBezTo>
                    <a:cubicBezTo>
                      <a:pt x="2587" y="0"/>
                      <a:pt x="2587" y="0"/>
                      <a:pt x="2587" y="0"/>
                    </a:cubicBezTo>
                    <a:lnTo>
                      <a:pt x="0" y="0"/>
                    </a:lnTo>
                    <a:close/>
                  </a:path>
                </a:pathLst>
              </a:custGeom>
              <a:solidFill>
                <a:schemeClr val="accent1"/>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p:nvSpPr>
            <p:spPr bwMode="auto">
              <a:xfrm>
                <a:off x="2248" y="1383"/>
                <a:ext cx="777" cy="777"/>
              </a:xfrm>
              <a:custGeom>
                <a:avLst/>
                <a:gdLst>
                  <a:gd name="T0" fmla="*/ 12933 w 12933"/>
                  <a:gd name="T1" fmla="*/ 0 h 12933"/>
                  <a:gd name="T2" fmla="*/ 0 w 12933"/>
                  <a:gd name="T3" fmla="*/ 12933 h 12933"/>
                  <a:gd name="T4" fmla="*/ 2587 w 12933"/>
                  <a:gd name="T5" fmla="*/ 12933 h 12933"/>
                  <a:gd name="T6" fmla="*/ 12933 w 12933"/>
                  <a:gd name="T7" fmla="*/ 2587 h 12933"/>
                  <a:gd name="T8" fmla="*/ 12933 w 12933"/>
                  <a:gd name="T9" fmla="*/ 0 h 12933"/>
                </a:gdLst>
                <a:ahLst/>
                <a:cxnLst>
                  <a:cxn ang="0">
                    <a:pos x="T0" y="T1"/>
                  </a:cxn>
                  <a:cxn ang="0">
                    <a:pos x="T2" y="T3"/>
                  </a:cxn>
                  <a:cxn ang="0">
                    <a:pos x="T4" y="T5"/>
                  </a:cxn>
                  <a:cxn ang="0">
                    <a:pos x="T6" y="T7"/>
                  </a:cxn>
                  <a:cxn ang="0">
                    <a:pos x="T8" y="T9"/>
                  </a:cxn>
                </a:cxnLst>
                <a:rect l="0" t="0" r="r" b="b"/>
                <a:pathLst>
                  <a:path w="12933" h="12933">
                    <a:moveTo>
                      <a:pt x="12933" y="0"/>
                    </a:moveTo>
                    <a:cubicBezTo>
                      <a:pt x="5791" y="0"/>
                      <a:pt x="0" y="5791"/>
                      <a:pt x="0" y="12933"/>
                    </a:cubicBezTo>
                    <a:lnTo>
                      <a:pt x="2587" y="12933"/>
                    </a:lnTo>
                    <a:cubicBezTo>
                      <a:pt x="2587" y="7219"/>
                      <a:pt x="7219" y="2587"/>
                      <a:pt x="12933" y="2587"/>
                    </a:cubicBezTo>
                    <a:lnTo>
                      <a:pt x="12933" y="0"/>
                    </a:lnTo>
                    <a:close/>
                  </a:path>
                </a:pathLst>
              </a:custGeom>
              <a:grp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 name="Oval 25"/>
            <p:cNvSpPr/>
            <p:nvPr/>
          </p:nvSpPr>
          <p:spPr bwMode="auto">
            <a:xfrm>
              <a:off x="3714750" y="2514600"/>
              <a:ext cx="285750" cy="285750"/>
            </a:xfrm>
            <a:prstGeom prst="ellipse">
              <a:avLst/>
            </a:prstGeom>
            <a:solidFill>
              <a:schemeClr val="bg1"/>
            </a:solidFill>
            <a:ln w="38100"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5591175" y="2514600"/>
              <a:ext cx="285750" cy="28575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3724275" y="4210050"/>
              <a:ext cx="285750" cy="285750"/>
            </a:xfrm>
            <a:prstGeom prst="ellipse">
              <a:avLst/>
            </a:prstGeom>
            <a:solidFill>
              <a:schemeClr val="bg1"/>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5581650" y="4238625"/>
              <a:ext cx="285750" cy="285750"/>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33" name="Rectangle 13"/>
          <p:cNvSpPr txBox="1">
            <a:spLocks noChangeArrowheads="1"/>
          </p:cNvSpPr>
          <p:nvPr/>
        </p:nvSpPr>
        <p:spPr bwMode="gray">
          <a:xfrm>
            <a:off x="460373" y="1500552"/>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2"/>
              </a:rPr>
              <a:t>https://www.worldofdavidwalliams.com/elevenses</a:t>
            </a:r>
            <a:r>
              <a:rPr lang="en-GB" altLang="en-US" sz="1600" kern="0" dirty="0" smtClean="0">
                <a:solidFill>
                  <a:schemeClr val="tx2"/>
                </a:solidFill>
                <a:hlinkClick r:id="rId2"/>
              </a:rPr>
              <a:t>/</a:t>
            </a:r>
            <a:r>
              <a:rPr lang="en-GB" altLang="en-US" sz="1600" kern="0" dirty="0" smtClean="0">
                <a:solidFill>
                  <a:schemeClr val="tx2"/>
                </a:solidFill>
              </a:rPr>
              <a:t> </a:t>
            </a:r>
            <a:endParaRPr lang="en-GB" altLang="en-US" sz="1600" kern="0" dirty="0">
              <a:solidFill>
                <a:schemeClr val="tx2"/>
              </a:solidFill>
            </a:endParaRPr>
          </a:p>
        </p:txBody>
      </p:sp>
      <p:sp>
        <p:nvSpPr>
          <p:cNvPr id="34" name="Rectangle 13"/>
          <p:cNvSpPr txBox="1">
            <a:spLocks noChangeArrowheads="1"/>
          </p:cNvSpPr>
          <p:nvPr/>
        </p:nvSpPr>
        <p:spPr bwMode="gray">
          <a:xfrm>
            <a:off x="5644968" y="1500552"/>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3"/>
              </a:rPr>
              <a:t>https://</a:t>
            </a:r>
            <a:r>
              <a:rPr lang="en-GB" altLang="en-US" sz="1600" kern="0" dirty="0" smtClean="0">
                <a:solidFill>
                  <a:schemeClr val="tx2"/>
                </a:solidFill>
                <a:hlinkClick r:id="rId3"/>
              </a:rPr>
              <a:t>www.audible.co.uk/search?keywords=free+children+books&amp;ref=a_hp_t1_header_search</a:t>
            </a:r>
            <a:r>
              <a:rPr lang="en-GB" altLang="en-US" sz="1600" kern="0" dirty="0" smtClean="0">
                <a:solidFill>
                  <a:schemeClr val="tx2"/>
                </a:solidFill>
              </a:rPr>
              <a:t>  </a:t>
            </a:r>
            <a:r>
              <a:rPr lang="en-GB" altLang="en-US" sz="1600" kern="0" dirty="0">
                <a:solidFill>
                  <a:schemeClr val="tx2"/>
                </a:solidFill>
              </a:rPr>
              <a:t>(free audible books for kids)</a:t>
            </a:r>
          </a:p>
        </p:txBody>
      </p:sp>
      <p:sp>
        <p:nvSpPr>
          <p:cNvPr id="35" name="Rectangle 13"/>
          <p:cNvSpPr txBox="1">
            <a:spLocks noChangeArrowheads="1"/>
          </p:cNvSpPr>
          <p:nvPr/>
        </p:nvSpPr>
        <p:spPr bwMode="gray">
          <a:xfrm>
            <a:off x="460373" y="4114800"/>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4"/>
              </a:rPr>
              <a:t>https://www.storynory.com</a:t>
            </a:r>
            <a:r>
              <a:rPr lang="en-GB" altLang="en-US" sz="1600" kern="0" dirty="0" smtClean="0">
                <a:solidFill>
                  <a:schemeClr val="tx2"/>
                </a:solidFill>
                <a:hlinkClick r:id="rId4"/>
              </a:rPr>
              <a:t>/</a:t>
            </a:r>
            <a:r>
              <a:rPr lang="en-GB" altLang="en-US" sz="1600" kern="0" dirty="0" smtClean="0">
                <a:solidFill>
                  <a:schemeClr val="tx2"/>
                </a:solidFill>
              </a:rPr>
              <a:t> </a:t>
            </a:r>
            <a:endParaRPr lang="en-GB" altLang="en-US" sz="1600" kern="0" dirty="0">
              <a:solidFill>
                <a:schemeClr val="tx2"/>
              </a:solidFill>
            </a:endParaRPr>
          </a:p>
        </p:txBody>
      </p:sp>
      <p:sp>
        <p:nvSpPr>
          <p:cNvPr id="36" name="Rectangle 13"/>
          <p:cNvSpPr txBox="1">
            <a:spLocks noChangeArrowheads="1"/>
          </p:cNvSpPr>
          <p:nvPr/>
        </p:nvSpPr>
        <p:spPr bwMode="gray">
          <a:xfrm>
            <a:off x="5644968" y="4114800"/>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5"/>
              </a:rPr>
              <a:t>http://www.audiobooktreasury.com/free-audiobooks/childrens</a:t>
            </a:r>
            <a:r>
              <a:rPr lang="en-GB" altLang="en-US" sz="1600" kern="0" dirty="0" smtClean="0">
                <a:solidFill>
                  <a:schemeClr val="tx2"/>
                </a:solidFill>
                <a:hlinkClick r:id="rId5"/>
              </a:rPr>
              <a:t>/</a:t>
            </a:r>
            <a:r>
              <a:rPr lang="en-GB" altLang="en-US" sz="1600" kern="0" dirty="0" smtClean="0">
                <a:solidFill>
                  <a:schemeClr val="tx2"/>
                </a:solidFill>
              </a:rPr>
              <a:t> </a:t>
            </a:r>
            <a:endParaRPr lang="en-GB" altLang="en-US" sz="1600" kern="0" dirty="0">
              <a:solidFill>
                <a:schemeClr val="tx2"/>
              </a:solidFill>
            </a:endParaRPr>
          </a:p>
        </p:txBody>
      </p:sp>
    </p:spTree>
    <p:extLst>
      <p:ext uri="{BB962C8B-B14F-4D97-AF65-F5344CB8AC3E}">
        <p14:creationId xmlns:p14="http://schemas.microsoft.com/office/powerpoint/2010/main" val="334808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bwMode="auto">
          <a:xfrm>
            <a:off x="460375" y="1829720"/>
            <a:ext cx="941388" cy="941388"/>
          </a:xfrm>
          <a:prstGeom prst="ellipse">
            <a:avLst/>
          </a:prstGeom>
          <a:solidFill>
            <a:schemeClr val="accent3"/>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GB" dirty="0"/>
              <a:t>Fun and </a:t>
            </a:r>
            <a:r>
              <a:rPr lang="en-GB" dirty="0" smtClean="0"/>
              <a:t>Educational  </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8</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07 April 2020</a:t>
            </a:fld>
            <a:endParaRPr lang="en-GB" altLang="en-US"/>
          </a:p>
        </p:txBody>
      </p:sp>
      <p:sp>
        <p:nvSpPr>
          <p:cNvPr id="5" name="Rectangle 13"/>
          <p:cNvSpPr txBox="1">
            <a:spLocks noChangeArrowheads="1"/>
          </p:cNvSpPr>
          <p:nvPr/>
        </p:nvSpPr>
        <p:spPr bwMode="gray">
          <a:xfrm>
            <a:off x="1598293" y="1829720"/>
            <a:ext cx="324464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smtClean="0">
                <a:solidFill>
                  <a:schemeClr val="accent3"/>
                </a:solidFill>
              </a:rPr>
              <a:t>FUN</a:t>
            </a:r>
            <a:endParaRPr lang="en-GB" altLang="en-US" sz="1800" b="1" kern="0" dirty="0">
              <a:solidFill>
                <a:schemeClr val="accent3"/>
              </a:solidFill>
            </a:endParaRPr>
          </a:p>
          <a:p>
            <a:pPr marL="0" indent="0">
              <a:lnSpc>
                <a:spcPct val="90000"/>
              </a:lnSpc>
              <a:spcBef>
                <a:spcPts val="600"/>
              </a:spcBef>
              <a:buFontTx/>
              <a:buNone/>
            </a:pPr>
            <a:r>
              <a:rPr lang="en-GB" altLang="en-US" sz="1600" kern="0" dirty="0">
                <a:solidFill>
                  <a:schemeClr val="tx2"/>
                </a:solidFill>
              </a:rPr>
              <a:t>Meet a tiger up close and personal</a:t>
            </a:r>
          </a:p>
          <a:p>
            <a:pPr>
              <a:lnSpc>
                <a:spcPct val="90000"/>
              </a:lnSpc>
              <a:spcBef>
                <a:spcPts val="600"/>
              </a:spcBef>
            </a:pPr>
            <a:r>
              <a:rPr lang="en-GB" altLang="en-US" sz="1600" kern="0" dirty="0">
                <a:solidFill>
                  <a:schemeClr val="tx2"/>
                </a:solidFill>
              </a:rPr>
              <a:t>Type in your phones </a:t>
            </a:r>
            <a:r>
              <a:rPr lang="en-GB" altLang="en-US" sz="1600" kern="0" dirty="0" smtClean="0">
                <a:solidFill>
                  <a:schemeClr val="tx2"/>
                </a:solidFill>
              </a:rPr>
              <a:t>Google </a:t>
            </a:r>
            <a:r>
              <a:rPr lang="en-GB" altLang="en-US" sz="1600" kern="0" dirty="0">
                <a:solidFill>
                  <a:schemeClr val="tx2"/>
                </a:solidFill>
              </a:rPr>
              <a:t>browser  </a:t>
            </a:r>
            <a:r>
              <a:rPr lang="en-GB" altLang="en-US" sz="1600" kern="0" dirty="0" smtClean="0">
                <a:solidFill>
                  <a:schemeClr val="tx2"/>
                </a:solidFill>
              </a:rPr>
              <a:t>“tiger</a:t>
            </a:r>
            <a:r>
              <a:rPr lang="en-GB" altLang="en-US" sz="1600" kern="0" dirty="0" smtClean="0">
                <a:solidFill>
                  <a:schemeClr val="tx2"/>
                </a:solidFill>
              </a:rPr>
              <a:t>”</a:t>
            </a:r>
            <a:r>
              <a:rPr lang="en-GB" altLang="en-US" sz="1600" kern="0" dirty="0" smtClean="0">
                <a:solidFill>
                  <a:schemeClr val="tx2"/>
                </a:solidFill>
              </a:rPr>
              <a:t> </a:t>
            </a:r>
            <a:r>
              <a:rPr lang="en-GB" altLang="en-US" sz="1600" kern="0" dirty="0">
                <a:solidFill>
                  <a:schemeClr val="tx2"/>
                </a:solidFill>
              </a:rPr>
              <a:t>and scroll down to view in </a:t>
            </a:r>
            <a:r>
              <a:rPr lang="en-GB" altLang="en-US" sz="1600" kern="0" dirty="0" smtClean="0">
                <a:solidFill>
                  <a:schemeClr val="tx2"/>
                </a:solidFill>
              </a:rPr>
              <a:t>3D. </a:t>
            </a:r>
            <a:endParaRPr lang="en-GB" altLang="en-US" sz="1600" kern="0" dirty="0">
              <a:solidFill>
                <a:schemeClr val="tx2"/>
              </a:solidFill>
            </a:endParaRPr>
          </a:p>
          <a:p>
            <a:pPr>
              <a:lnSpc>
                <a:spcPct val="90000"/>
              </a:lnSpc>
              <a:spcBef>
                <a:spcPts val="600"/>
              </a:spcBef>
            </a:pPr>
            <a:r>
              <a:rPr lang="en-GB" altLang="en-US" sz="1600" kern="0" dirty="0">
                <a:solidFill>
                  <a:schemeClr val="tx2"/>
                </a:solidFill>
              </a:rPr>
              <a:t>Try with different animals</a:t>
            </a:r>
          </a:p>
        </p:txBody>
      </p:sp>
      <p:sp>
        <p:nvSpPr>
          <p:cNvPr id="23" name="Oval 22"/>
          <p:cNvSpPr/>
          <p:nvPr/>
        </p:nvSpPr>
        <p:spPr bwMode="auto">
          <a:xfrm>
            <a:off x="460375" y="4025632"/>
            <a:ext cx="941388" cy="941388"/>
          </a:xfrm>
          <a:prstGeom prst="ellipse">
            <a:avLst/>
          </a:prstGeom>
          <a:solidFill>
            <a:srgbClr val="932077"/>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4" name="Rectangle 13"/>
          <p:cNvSpPr txBox="1">
            <a:spLocks noChangeArrowheads="1"/>
          </p:cNvSpPr>
          <p:nvPr/>
        </p:nvSpPr>
        <p:spPr bwMode="gray">
          <a:xfrm>
            <a:off x="1598293" y="4025632"/>
            <a:ext cx="324464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932077"/>
                </a:solidFill>
              </a:rPr>
              <a:t>BBC website – </a:t>
            </a:r>
            <a:r>
              <a:rPr lang="en-GB" altLang="en-US" sz="1800" b="1" kern="0" dirty="0" err="1">
                <a:solidFill>
                  <a:srgbClr val="932077"/>
                </a:solidFill>
              </a:rPr>
              <a:t>Bitesize</a:t>
            </a:r>
            <a:r>
              <a:rPr lang="en-GB" altLang="en-US" sz="1800" b="1" kern="0" dirty="0">
                <a:solidFill>
                  <a:srgbClr val="932077"/>
                </a:solidFill>
              </a:rPr>
              <a:t> </a:t>
            </a:r>
          </a:p>
          <a:p>
            <a:pPr>
              <a:lnSpc>
                <a:spcPct val="90000"/>
              </a:lnSpc>
              <a:spcBef>
                <a:spcPts val="600"/>
              </a:spcBef>
            </a:pPr>
            <a:r>
              <a:rPr lang="en-GB" altLang="en-US" sz="1600" kern="0" dirty="0">
                <a:solidFill>
                  <a:schemeClr val="tx2"/>
                </a:solidFill>
                <a:hlinkClick r:id="rId2"/>
              </a:rPr>
              <a:t>https://</a:t>
            </a:r>
            <a:r>
              <a:rPr lang="en-GB" altLang="en-US" sz="1600" kern="0" dirty="0" smtClean="0">
                <a:solidFill>
                  <a:schemeClr val="tx2"/>
                </a:solidFill>
                <a:hlinkClick r:id="rId2"/>
              </a:rPr>
              <a:t>www.bbc.co.uk/bitesize</a:t>
            </a:r>
            <a:r>
              <a:rPr lang="en-GB" altLang="en-US" sz="1600" kern="0" dirty="0" smtClean="0">
                <a:solidFill>
                  <a:schemeClr val="tx2"/>
                </a:solidFill>
              </a:rPr>
              <a:t>  </a:t>
            </a:r>
            <a:r>
              <a:rPr lang="en-GB" altLang="en-US" sz="1600" kern="0" dirty="0">
                <a:solidFill>
                  <a:schemeClr val="tx2"/>
                </a:solidFill>
              </a:rPr>
              <a:t>(by age groupings)</a:t>
            </a:r>
          </a:p>
          <a:p>
            <a:pPr>
              <a:lnSpc>
                <a:spcPct val="90000"/>
              </a:lnSpc>
              <a:spcBef>
                <a:spcPts val="600"/>
              </a:spcBef>
            </a:pPr>
            <a:r>
              <a:rPr lang="en-GB" altLang="en-US" sz="1600" kern="0" dirty="0" err="1">
                <a:solidFill>
                  <a:schemeClr val="tx2"/>
                </a:solidFill>
              </a:rPr>
              <a:t>Bitesize</a:t>
            </a:r>
            <a:r>
              <a:rPr lang="en-GB" altLang="en-US" sz="1600" kern="0" dirty="0">
                <a:solidFill>
                  <a:schemeClr val="tx2"/>
                </a:solidFill>
              </a:rPr>
              <a:t> app available for both </a:t>
            </a:r>
            <a:r>
              <a:rPr lang="en-GB" altLang="en-US" sz="1600" kern="0" dirty="0" err="1">
                <a:solidFill>
                  <a:schemeClr val="tx2"/>
                </a:solidFill>
              </a:rPr>
              <a:t>iOs</a:t>
            </a:r>
            <a:r>
              <a:rPr lang="en-GB" altLang="en-US" sz="1600" kern="0" dirty="0">
                <a:solidFill>
                  <a:schemeClr val="tx2"/>
                </a:solidFill>
              </a:rPr>
              <a:t> and Android users</a:t>
            </a:r>
          </a:p>
        </p:txBody>
      </p:sp>
      <p:grpSp>
        <p:nvGrpSpPr>
          <p:cNvPr id="25" name="Group 24"/>
          <p:cNvGrpSpPr/>
          <p:nvPr/>
        </p:nvGrpSpPr>
        <p:grpSpPr>
          <a:xfrm>
            <a:off x="626388" y="4268696"/>
            <a:ext cx="572766" cy="485277"/>
            <a:chOff x="3941177" y="3007269"/>
            <a:chExt cx="572766" cy="485277"/>
          </a:xfrm>
        </p:grpSpPr>
        <p:sp>
          <p:nvSpPr>
            <p:cNvPr id="26" name="Freeform 146"/>
            <p:cNvSpPr>
              <a:spLocks/>
            </p:cNvSpPr>
            <p:nvPr/>
          </p:nvSpPr>
          <p:spPr bwMode="auto">
            <a:xfrm>
              <a:off x="4138967" y="3071017"/>
              <a:ext cx="167844" cy="243684"/>
            </a:xfrm>
            <a:custGeom>
              <a:avLst/>
              <a:gdLst>
                <a:gd name="T0" fmla="*/ 55 w 57"/>
                <a:gd name="T1" fmla="*/ 40 h 83"/>
                <a:gd name="T2" fmla="*/ 0 w 57"/>
                <a:gd name="T3" fmla="*/ 0 h 83"/>
                <a:gd name="T4" fmla="*/ 0 w 57"/>
                <a:gd name="T5" fmla="*/ 68 h 83"/>
                <a:gd name="T6" fmla="*/ 3 w 57"/>
                <a:gd name="T7" fmla="*/ 69 h 83"/>
                <a:gd name="T8" fmla="*/ 19 w 57"/>
                <a:gd name="T9" fmla="*/ 54 h 83"/>
                <a:gd name="T10" fmla="*/ 34 w 57"/>
                <a:gd name="T11" fmla="*/ 80 h 83"/>
                <a:gd name="T12" fmla="*/ 40 w 57"/>
                <a:gd name="T13" fmla="*/ 81 h 83"/>
                <a:gd name="T14" fmla="*/ 47 w 57"/>
                <a:gd name="T15" fmla="*/ 77 h 83"/>
                <a:gd name="T16" fmla="*/ 49 w 57"/>
                <a:gd name="T17" fmla="*/ 71 h 83"/>
                <a:gd name="T18" fmla="*/ 34 w 57"/>
                <a:gd name="T19" fmla="*/ 46 h 83"/>
                <a:gd name="T20" fmla="*/ 53 w 57"/>
                <a:gd name="T21" fmla="*/ 46 h 83"/>
                <a:gd name="T22" fmla="*/ 55 w 57"/>
                <a:gd name="T23"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83">
                  <a:moveTo>
                    <a:pt x="55" y="40"/>
                  </a:moveTo>
                  <a:cubicBezTo>
                    <a:pt x="0" y="0"/>
                    <a:pt x="0" y="0"/>
                    <a:pt x="0" y="0"/>
                  </a:cubicBezTo>
                  <a:cubicBezTo>
                    <a:pt x="0" y="68"/>
                    <a:pt x="0" y="68"/>
                    <a:pt x="0" y="68"/>
                  </a:cubicBezTo>
                  <a:cubicBezTo>
                    <a:pt x="0" y="70"/>
                    <a:pt x="2" y="70"/>
                    <a:pt x="3" y="69"/>
                  </a:cubicBezTo>
                  <a:cubicBezTo>
                    <a:pt x="19" y="54"/>
                    <a:pt x="19" y="54"/>
                    <a:pt x="19" y="54"/>
                  </a:cubicBezTo>
                  <a:cubicBezTo>
                    <a:pt x="34" y="80"/>
                    <a:pt x="34" y="80"/>
                    <a:pt x="34" y="80"/>
                  </a:cubicBezTo>
                  <a:cubicBezTo>
                    <a:pt x="35" y="82"/>
                    <a:pt x="38" y="83"/>
                    <a:pt x="40" y="81"/>
                  </a:cubicBezTo>
                  <a:cubicBezTo>
                    <a:pt x="47" y="77"/>
                    <a:pt x="47" y="77"/>
                    <a:pt x="47" y="77"/>
                  </a:cubicBezTo>
                  <a:cubicBezTo>
                    <a:pt x="49" y="76"/>
                    <a:pt x="50" y="73"/>
                    <a:pt x="49" y="71"/>
                  </a:cubicBezTo>
                  <a:cubicBezTo>
                    <a:pt x="34" y="46"/>
                    <a:pt x="34" y="46"/>
                    <a:pt x="34" y="46"/>
                  </a:cubicBezTo>
                  <a:cubicBezTo>
                    <a:pt x="53" y="46"/>
                    <a:pt x="53" y="46"/>
                    <a:pt x="53" y="46"/>
                  </a:cubicBezTo>
                  <a:cubicBezTo>
                    <a:pt x="55" y="46"/>
                    <a:pt x="57" y="41"/>
                    <a:pt x="55" y="40"/>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p:nvPr/>
          </p:nvGrpSpPr>
          <p:grpSpPr>
            <a:xfrm>
              <a:off x="3941177" y="3007269"/>
              <a:ext cx="572766" cy="485277"/>
              <a:chOff x="3941177" y="3098740"/>
              <a:chExt cx="572766" cy="485277"/>
            </a:xfrm>
          </p:grpSpPr>
          <p:sp>
            <p:nvSpPr>
              <p:cNvPr id="28" name="Line 72"/>
              <p:cNvSpPr>
                <a:spLocks noChangeShapeType="1"/>
              </p:cNvSpPr>
              <p:nvPr/>
            </p:nvSpPr>
            <p:spPr bwMode="auto">
              <a:xfrm>
                <a:off x="4436952" y="3496527"/>
                <a:ext cx="10499"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73"/>
              <p:cNvSpPr>
                <a:spLocks/>
              </p:cNvSpPr>
              <p:nvPr/>
            </p:nvSpPr>
            <p:spPr bwMode="auto">
              <a:xfrm>
                <a:off x="3941177" y="3098740"/>
                <a:ext cx="572766" cy="418784"/>
              </a:xfrm>
              <a:custGeom>
                <a:avLst/>
                <a:gdLst>
                  <a:gd name="T0" fmla="*/ 200 w 208"/>
                  <a:gd name="T1" fmla="*/ 152 h 152"/>
                  <a:gd name="T2" fmla="*/ 8 w 208"/>
                  <a:gd name="T3" fmla="*/ 152 h 152"/>
                  <a:gd name="T4" fmla="*/ 0 w 208"/>
                  <a:gd name="T5" fmla="*/ 144 h 152"/>
                  <a:gd name="T6" fmla="*/ 0 w 208"/>
                  <a:gd name="T7" fmla="*/ 8 h 152"/>
                  <a:gd name="T8" fmla="*/ 8 w 208"/>
                  <a:gd name="T9" fmla="*/ 0 h 152"/>
                  <a:gd name="T10" fmla="*/ 200 w 208"/>
                  <a:gd name="T11" fmla="*/ 0 h 152"/>
                  <a:gd name="T12" fmla="*/ 208 w 208"/>
                  <a:gd name="T13" fmla="*/ 8 h 152"/>
                  <a:gd name="T14" fmla="*/ 208 w 208"/>
                  <a:gd name="T15" fmla="*/ 144 h 152"/>
                  <a:gd name="T16" fmla="*/ 200 w 208"/>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52">
                    <a:moveTo>
                      <a:pt x="200" y="152"/>
                    </a:moveTo>
                    <a:cubicBezTo>
                      <a:pt x="8" y="152"/>
                      <a:pt x="8" y="152"/>
                      <a:pt x="8" y="152"/>
                    </a:cubicBezTo>
                    <a:cubicBezTo>
                      <a:pt x="4" y="152"/>
                      <a:pt x="0" y="148"/>
                      <a:pt x="0" y="144"/>
                    </a:cubicBezTo>
                    <a:cubicBezTo>
                      <a:pt x="0" y="8"/>
                      <a:pt x="0" y="8"/>
                      <a:pt x="0" y="8"/>
                    </a:cubicBezTo>
                    <a:cubicBezTo>
                      <a:pt x="0" y="4"/>
                      <a:pt x="4" y="0"/>
                      <a:pt x="8" y="0"/>
                    </a:cubicBezTo>
                    <a:cubicBezTo>
                      <a:pt x="200" y="0"/>
                      <a:pt x="200" y="0"/>
                      <a:pt x="200" y="0"/>
                    </a:cubicBezTo>
                    <a:cubicBezTo>
                      <a:pt x="204" y="0"/>
                      <a:pt x="208" y="4"/>
                      <a:pt x="208" y="8"/>
                    </a:cubicBezTo>
                    <a:cubicBezTo>
                      <a:pt x="208" y="144"/>
                      <a:pt x="208" y="144"/>
                      <a:pt x="208" y="144"/>
                    </a:cubicBezTo>
                    <a:cubicBezTo>
                      <a:pt x="208" y="148"/>
                      <a:pt x="204" y="152"/>
                      <a:pt x="200" y="152"/>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74"/>
              <p:cNvSpPr>
                <a:spLocks noChangeShapeType="1"/>
              </p:cNvSpPr>
              <p:nvPr/>
            </p:nvSpPr>
            <p:spPr bwMode="auto">
              <a:xfrm>
                <a:off x="3941177" y="3474363"/>
                <a:ext cx="572766"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75"/>
              <p:cNvSpPr>
                <a:spLocks noChangeShapeType="1"/>
              </p:cNvSpPr>
              <p:nvPr/>
            </p:nvSpPr>
            <p:spPr bwMode="auto">
              <a:xfrm>
                <a:off x="4105657" y="3584017"/>
                <a:ext cx="242638"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76"/>
              <p:cNvSpPr>
                <a:spLocks noChangeShapeType="1"/>
              </p:cNvSpPr>
              <p:nvPr/>
            </p:nvSpPr>
            <p:spPr bwMode="auto">
              <a:xfrm flipV="1">
                <a:off x="4194314" y="3517525"/>
                <a:ext cx="0" cy="66492"/>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77"/>
              <p:cNvSpPr>
                <a:spLocks noChangeShapeType="1"/>
              </p:cNvSpPr>
              <p:nvPr/>
            </p:nvSpPr>
            <p:spPr bwMode="auto">
              <a:xfrm flipV="1">
                <a:off x="4260806" y="3517525"/>
                <a:ext cx="0" cy="66492"/>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7" name="Group 46"/>
          <p:cNvGrpSpPr/>
          <p:nvPr/>
        </p:nvGrpSpPr>
        <p:grpSpPr>
          <a:xfrm>
            <a:off x="606407" y="1904116"/>
            <a:ext cx="666520" cy="676956"/>
            <a:chOff x="-2544762" y="2330450"/>
            <a:chExt cx="1789113" cy="1817125"/>
          </a:xfrm>
        </p:grpSpPr>
        <p:sp>
          <p:nvSpPr>
            <p:cNvPr id="36" name="Freeform 6"/>
            <p:cNvSpPr>
              <a:spLocks/>
            </p:cNvSpPr>
            <p:nvPr/>
          </p:nvSpPr>
          <p:spPr bwMode="auto">
            <a:xfrm>
              <a:off x="-2544762" y="2330450"/>
              <a:ext cx="1789113" cy="1742127"/>
            </a:xfrm>
            <a:custGeom>
              <a:avLst/>
              <a:gdLst>
                <a:gd name="T0" fmla="*/ 565 w 838"/>
                <a:gd name="T1" fmla="*/ 808 h 816"/>
                <a:gd name="T2" fmla="*/ 700 w 838"/>
                <a:gd name="T3" fmla="*/ 717 h 816"/>
                <a:gd name="T4" fmla="*/ 723 w 838"/>
                <a:gd name="T5" fmla="*/ 816 h 816"/>
                <a:gd name="T6" fmla="*/ 754 w 838"/>
                <a:gd name="T7" fmla="*/ 634 h 816"/>
                <a:gd name="T8" fmla="*/ 828 w 838"/>
                <a:gd name="T9" fmla="*/ 686 h 816"/>
                <a:gd name="T10" fmla="*/ 756 w 838"/>
                <a:gd name="T11" fmla="*/ 503 h 816"/>
                <a:gd name="T12" fmla="*/ 831 w 838"/>
                <a:gd name="T13" fmla="*/ 521 h 816"/>
                <a:gd name="T14" fmla="*/ 706 w 838"/>
                <a:gd name="T15" fmla="*/ 314 h 816"/>
                <a:gd name="T16" fmla="*/ 539 w 838"/>
                <a:gd name="T17" fmla="*/ 205 h 816"/>
                <a:gd name="T18" fmla="*/ 419 w 838"/>
                <a:gd name="T19" fmla="*/ 179 h 816"/>
                <a:gd name="T20" fmla="*/ 299 w 838"/>
                <a:gd name="T21" fmla="*/ 205 h 816"/>
                <a:gd name="T22" fmla="*/ 132 w 838"/>
                <a:gd name="T23" fmla="*/ 314 h 816"/>
                <a:gd name="T24" fmla="*/ 7 w 838"/>
                <a:gd name="T25" fmla="*/ 521 h 816"/>
                <a:gd name="T26" fmla="*/ 81 w 838"/>
                <a:gd name="T27" fmla="*/ 503 h 816"/>
                <a:gd name="T28" fmla="*/ 10 w 838"/>
                <a:gd name="T29" fmla="*/ 686 h 816"/>
                <a:gd name="T30" fmla="*/ 84 w 838"/>
                <a:gd name="T31" fmla="*/ 634 h 816"/>
                <a:gd name="T32" fmla="*/ 115 w 838"/>
                <a:gd name="T33" fmla="*/ 816 h 816"/>
                <a:gd name="T34" fmla="*/ 138 w 838"/>
                <a:gd name="T35" fmla="*/ 717 h 816"/>
                <a:gd name="T36" fmla="*/ 272 w 838"/>
                <a:gd name="T37" fmla="*/ 80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8" h="816">
                  <a:moveTo>
                    <a:pt x="565" y="808"/>
                  </a:moveTo>
                  <a:cubicBezTo>
                    <a:pt x="620" y="790"/>
                    <a:pt x="666" y="760"/>
                    <a:pt x="700" y="717"/>
                  </a:cubicBezTo>
                  <a:cubicBezTo>
                    <a:pt x="710" y="748"/>
                    <a:pt x="717" y="778"/>
                    <a:pt x="723" y="816"/>
                  </a:cubicBezTo>
                  <a:cubicBezTo>
                    <a:pt x="786" y="758"/>
                    <a:pt x="775" y="684"/>
                    <a:pt x="754" y="634"/>
                  </a:cubicBezTo>
                  <a:cubicBezTo>
                    <a:pt x="782" y="649"/>
                    <a:pt x="804" y="664"/>
                    <a:pt x="828" y="686"/>
                  </a:cubicBezTo>
                  <a:cubicBezTo>
                    <a:pt x="838" y="596"/>
                    <a:pt x="791" y="545"/>
                    <a:pt x="756" y="503"/>
                  </a:cubicBezTo>
                  <a:cubicBezTo>
                    <a:pt x="784" y="507"/>
                    <a:pt x="812" y="515"/>
                    <a:pt x="831" y="521"/>
                  </a:cubicBezTo>
                  <a:cubicBezTo>
                    <a:pt x="811" y="428"/>
                    <a:pt x="773" y="359"/>
                    <a:pt x="706" y="314"/>
                  </a:cubicBezTo>
                  <a:cubicBezTo>
                    <a:pt x="795" y="226"/>
                    <a:pt x="632" y="0"/>
                    <a:pt x="539" y="205"/>
                  </a:cubicBezTo>
                  <a:cubicBezTo>
                    <a:pt x="502" y="186"/>
                    <a:pt x="446" y="179"/>
                    <a:pt x="419" y="179"/>
                  </a:cubicBezTo>
                  <a:cubicBezTo>
                    <a:pt x="392" y="179"/>
                    <a:pt x="335" y="186"/>
                    <a:pt x="299" y="205"/>
                  </a:cubicBezTo>
                  <a:cubicBezTo>
                    <a:pt x="206" y="0"/>
                    <a:pt x="42" y="226"/>
                    <a:pt x="132" y="314"/>
                  </a:cubicBezTo>
                  <a:cubicBezTo>
                    <a:pt x="64" y="359"/>
                    <a:pt x="27" y="428"/>
                    <a:pt x="7" y="521"/>
                  </a:cubicBezTo>
                  <a:cubicBezTo>
                    <a:pt x="25" y="515"/>
                    <a:pt x="54" y="507"/>
                    <a:pt x="81" y="503"/>
                  </a:cubicBezTo>
                  <a:cubicBezTo>
                    <a:pt x="46" y="545"/>
                    <a:pt x="0" y="596"/>
                    <a:pt x="10" y="686"/>
                  </a:cubicBezTo>
                  <a:cubicBezTo>
                    <a:pt x="34" y="664"/>
                    <a:pt x="55" y="649"/>
                    <a:pt x="84" y="634"/>
                  </a:cubicBezTo>
                  <a:cubicBezTo>
                    <a:pt x="63" y="684"/>
                    <a:pt x="52" y="758"/>
                    <a:pt x="115" y="816"/>
                  </a:cubicBezTo>
                  <a:cubicBezTo>
                    <a:pt x="120" y="778"/>
                    <a:pt x="128" y="748"/>
                    <a:pt x="138" y="717"/>
                  </a:cubicBezTo>
                  <a:cubicBezTo>
                    <a:pt x="171" y="760"/>
                    <a:pt x="217" y="790"/>
                    <a:pt x="272" y="80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7"/>
            <p:cNvSpPr>
              <a:spLocks/>
            </p:cNvSpPr>
            <p:nvPr/>
          </p:nvSpPr>
          <p:spPr bwMode="auto">
            <a:xfrm>
              <a:off x="-1993571" y="3942459"/>
              <a:ext cx="687634" cy="205116"/>
            </a:xfrm>
            <a:custGeom>
              <a:avLst/>
              <a:gdLst>
                <a:gd name="T0" fmla="*/ 283 w 322"/>
                <a:gd name="T1" fmla="*/ 0 h 96"/>
                <a:gd name="T2" fmla="*/ 256 w 322"/>
                <a:gd name="T3" fmla="*/ 96 h 96"/>
                <a:gd name="T4" fmla="*/ 66 w 322"/>
                <a:gd name="T5" fmla="*/ 96 h 96"/>
                <a:gd name="T6" fmla="*/ 39 w 322"/>
                <a:gd name="T7" fmla="*/ 0 h 96"/>
              </a:gdLst>
              <a:ahLst/>
              <a:cxnLst>
                <a:cxn ang="0">
                  <a:pos x="T0" y="T1"/>
                </a:cxn>
                <a:cxn ang="0">
                  <a:pos x="T2" y="T3"/>
                </a:cxn>
                <a:cxn ang="0">
                  <a:pos x="T4" y="T5"/>
                </a:cxn>
                <a:cxn ang="0">
                  <a:pos x="T6" y="T7"/>
                </a:cxn>
              </a:cxnLst>
              <a:rect l="0" t="0" r="r" b="b"/>
              <a:pathLst>
                <a:path w="322" h="96">
                  <a:moveTo>
                    <a:pt x="283" y="0"/>
                  </a:moveTo>
                  <a:cubicBezTo>
                    <a:pt x="322" y="37"/>
                    <a:pt x="316" y="96"/>
                    <a:pt x="256" y="96"/>
                  </a:cubicBezTo>
                  <a:cubicBezTo>
                    <a:pt x="66" y="96"/>
                    <a:pt x="66" y="96"/>
                    <a:pt x="66" y="96"/>
                  </a:cubicBezTo>
                  <a:cubicBezTo>
                    <a:pt x="6" y="96"/>
                    <a:pt x="0" y="37"/>
                    <a:pt x="39"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8"/>
            <p:cNvSpPr>
              <a:spLocks/>
            </p:cNvSpPr>
            <p:nvPr/>
          </p:nvSpPr>
          <p:spPr bwMode="auto">
            <a:xfrm>
              <a:off x="-2043268" y="3419279"/>
              <a:ext cx="786125" cy="599986"/>
            </a:xfrm>
            <a:custGeom>
              <a:avLst/>
              <a:gdLst>
                <a:gd name="T0" fmla="*/ 272 w 368"/>
                <a:gd name="T1" fmla="*/ 0 h 281"/>
                <a:gd name="T2" fmla="*/ 357 w 368"/>
                <a:gd name="T3" fmla="*/ 185 h 281"/>
                <a:gd name="T4" fmla="*/ 184 w 368"/>
                <a:gd name="T5" fmla="*/ 194 h 281"/>
                <a:gd name="T6" fmla="*/ 11 w 368"/>
                <a:gd name="T7" fmla="*/ 185 h 281"/>
                <a:gd name="T8" fmla="*/ 96 w 368"/>
                <a:gd name="T9" fmla="*/ 0 h 281"/>
              </a:gdLst>
              <a:ahLst/>
              <a:cxnLst>
                <a:cxn ang="0">
                  <a:pos x="T0" y="T1"/>
                </a:cxn>
                <a:cxn ang="0">
                  <a:pos x="T2" y="T3"/>
                </a:cxn>
                <a:cxn ang="0">
                  <a:pos x="T4" y="T5"/>
                </a:cxn>
                <a:cxn ang="0">
                  <a:pos x="T6" y="T7"/>
                </a:cxn>
                <a:cxn ang="0">
                  <a:pos x="T8" y="T9"/>
                </a:cxn>
              </a:cxnLst>
              <a:rect l="0" t="0" r="r" b="b"/>
              <a:pathLst>
                <a:path w="368" h="281">
                  <a:moveTo>
                    <a:pt x="272" y="0"/>
                  </a:moveTo>
                  <a:cubicBezTo>
                    <a:pt x="301" y="47"/>
                    <a:pt x="368" y="111"/>
                    <a:pt x="357" y="185"/>
                  </a:cubicBezTo>
                  <a:cubicBezTo>
                    <a:pt x="345" y="264"/>
                    <a:pt x="249" y="281"/>
                    <a:pt x="184" y="194"/>
                  </a:cubicBezTo>
                  <a:cubicBezTo>
                    <a:pt x="119" y="281"/>
                    <a:pt x="22" y="264"/>
                    <a:pt x="11" y="185"/>
                  </a:cubicBezTo>
                  <a:cubicBezTo>
                    <a:pt x="0" y="111"/>
                    <a:pt x="67" y="47"/>
                    <a:pt x="96"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9"/>
            <p:cNvSpPr>
              <a:spLocks/>
            </p:cNvSpPr>
            <p:nvPr/>
          </p:nvSpPr>
          <p:spPr bwMode="auto">
            <a:xfrm>
              <a:off x="-1773998" y="3599094"/>
              <a:ext cx="247584" cy="136443"/>
            </a:xfrm>
            <a:custGeom>
              <a:avLst/>
              <a:gdLst>
                <a:gd name="T0" fmla="*/ 29 w 116"/>
                <a:gd name="T1" fmla="*/ 64 h 64"/>
                <a:gd name="T2" fmla="*/ 2 w 116"/>
                <a:gd name="T3" fmla="*/ 32 h 64"/>
                <a:gd name="T4" fmla="*/ 37 w 116"/>
                <a:gd name="T5" fmla="*/ 8 h 64"/>
                <a:gd name="T6" fmla="*/ 58 w 116"/>
                <a:gd name="T7" fmla="*/ 13 h 64"/>
                <a:gd name="T8" fmla="*/ 78 w 116"/>
                <a:gd name="T9" fmla="*/ 8 h 64"/>
                <a:gd name="T10" fmla="*/ 113 w 116"/>
                <a:gd name="T11" fmla="*/ 32 h 64"/>
                <a:gd name="T12" fmla="*/ 87 w 116"/>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6" h="64">
                  <a:moveTo>
                    <a:pt x="29" y="64"/>
                  </a:moveTo>
                  <a:cubicBezTo>
                    <a:pt x="16" y="57"/>
                    <a:pt x="4" y="48"/>
                    <a:pt x="2" y="32"/>
                  </a:cubicBezTo>
                  <a:cubicBezTo>
                    <a:pt x="0" y="13"/>
                    <a:pt x="18" y="0"/>
                    <a:pt x="37" y="8"/>
                  </a:cubicBezTo>
                  <a:cubicBezTo>
                    <a:pt x="44" y="11"/>
                    <a:pt x="51" y="13"/>
                    <a:pt x="58" y="13"/>
                  </a:cubicBezTo>
                  <a:cubicBezTo>
                    <a:pt x="65" y="13"/>
                    <a:pt x="72" y="11"/>
                    <a:pt x="78" y="8"/>
                  </a:cubicBezTo>
                  <a:cubicBezTo>
                    <a:pt x="97" y="0"/>
                    <a:pt x="116" y="13"/>
                    <a:pt x="113" y="32"/>
                  </a:cubicBezTo>
                  <a:cubicBezTo>
                    <a:pt x="111" y="48"/>
                    <a:pt x="100" y="57"/>
                    <a:pt x="87" y="64"/>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10"/>
            <p:cNvSpPr>
              <a:spLocks/>
            </p:cNvSpPr>
            <p:nvPr/>
          </p:nvSpPr>
          <p:spPr bwMode="auto">
            <a:xfrm>
              <a:off x="-1955620" y="3137358"/>
              <a:ext cx="181622" cy="194272"/>
            </a:xfrm>
            <a:custGeom>
              <a:avLst/>
              <a:gdLst>
                <a:gd name="T0" fmla="*/ 85 w 85"/>
                <a:gd name="T1" fmla="*/ 91 h 91"/>
                <a:gd name="T2" fmla="*/ 0 w 85"/>
                <a:gd name="T3" fmla="*/ 24 h 91"/>
                <a:gd name="T4" fmla="*/ 43 w 85"/>
                <a:gd name="T5" fmla="*/ 83 h 91"/>
              </a:gdLst>
              <a:ahLst/>
              <a:cxnLst>
                <a:cxn ang="0">
                  <a:pos x="T0" y="T1"/>
                </a:cxn>
                <a:cxn ang="0">
                  <a:pos x="T2" y="T3"/>
                </a:cxn>
                <a:cxn ang="0">
                  <a:pos x="T4" y="T5"/>
                </a:cxn>
              </a:cxnLst>
              <a:rect l="0" t="0" r="r" b="b"/>
              <a:pathLst>
                <a:path w="85" h="91">
                  <a:moveTo>
                    <a:pt x="85" y="91"/>
                  </a:moveTo>
                  <a:cubicBezTo>
                    <a:pt x="81" y="31"/>
                    <a:pt x="67" y="0"/>
                    <a:pt x="0" y="24"/>
                  </a:cubicBezTo>
                  <a:cubicBezTo>
                    <a:pt x="9" y="64"/>
                    <a:pt x="24" y="76"/>
                    <a:pt x="43" y="8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11"/>
            <p:cNvSpPr>
              <a:spLocks/>
            </p:cNvSpPr>
            <p:nvPr/>
          </p:nvSpPr>
          <p:spPr bwMode="auto">
            <a:xfrm>
              <a:off x="-1526413" y="3137358"/>
              <a:ext cx="179815" cy="194272"/>
            </a:xfrm>
            <a:custGeom>
              <a:avLst/>
              <a:gdLst>
                <a:gd name="T0" fmla="*/ 0 w 84"/>
                <a:gd name="T1" fmla="*/ 91 h 91"/>
                <a:gd name="T2" fmla="*/ 84 w 84"/>
                <a:gd name="T3" fmla="*/ 24 h 91"/>
                <a:gd name="T4" fmla="*/ 42 w 84"/>
                <a:gd name="T5" fmla="*/ 83 h 91"/>
              </a:gdLst>
              <a:ahLst/>
              <a:cxnLst>
                <a:cxn ang="0">
                  <a:pos x="T0" y="T1"/>
                </a:cxn>
                <a:cxn ang="0">
                  <a:pos x="T2" y="T3"/>
                </a:cxn>
                <a:cxn ang="0">
                  <a:pos x="T4" y="T5"/>
                </a:cxn>
              </a:cxnLst>
              <a:rect l="0" t="0" r="r" b="b"/>
              <a:pathLst>
                <a:path w="84" h="91">
                  <a:moveTo>
                    <a:pt x="0" y="91"/>
                  </a:moveTo>
                  <a:cubicBezTo>
                    <a:pt x="4" y="31"/>
                    <a:pt x="18" y="0"/>
                    <a:pt x="84" y="24"/>
                  </a:cubicBezTo>
                  <a:cubicBezTo>
                    <a:pt x="75" y="64"/>
                    <a:pt x="60" y="76"/>
                    <a:pt x="42" y="8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p:cNvSpPr>
              <a:spLocks/>
            </p:cNvSpPr>
            <p:nvPr/>
          </p:nvSpPr>
          <p:spPr bwMode="auto">
            <a:xfrm>
              <a:off x="-2273684" y="3199706"/>
              <a:ext cx="147286" cy="543963"/>
            </a:xfrm>
            <a:custGeom>
              <a:avLst/>
              <a:gdLst>
                <a:gd name="T0" fmla="*/ 63 w 69"/>
                <a:gd name="T1" fmla="*/ 255 h 255"/>
                <a:gd name="T2" fmla="*/ 69 w 69"/>
                <a:gd name="T3" fmla="*/ 0 h 255"/>
              </a:gdLst>
              <a:ahLst/>
              <a:cxnLst>
                <a:cxn ang="0">
                  <a:pos x="T0" y="T1"/>
                </a:cxn>
                <a:cxn ang="0">
                  <a:pos x="T2" y="T3"/>
                </a:cxn>
              </a:cxnLst>
              <a:rect l="0" t="0" r="r" b="b"/>
              <a:pathLst>
                <a:path w="69" h="255">
                  <a:moveTo>
                    <a:pt x="63" y="255"/>
                  </a:moveTo>
                  <a:cubicBezTo>
                    <a:pt x="0" y="179"/>
                    <a:pt x="7" y="71"/>
                    <a:pt x="69"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13"/>
            <p:cNvSpPr>
              <a:spLocks/>
            </p:cNvSpPr>
            <p:nvPr/>
          </p:nvSpPr>
          <p:spPr bwMode="auto">
            <a:xfrm>
              <a:off x="-2106520" y="3295487"/>
              <a:ext cx="86745" cy="258428"/>
            </a:xfrm>
            <a:custGeom>
              <a:avLst/>
              <a:gdLst>
                <a:gd name="T0" fmla="*/ 9 w 41"/>
                <a:gd name="T1" fmla="*/ 121 h 121"/>
                <a:gd name="T2" fmla="*/ 41 w 41"/>
                <a:gd name="T3" fmla="*/ 0 h 121"/>
              </a:gdLst>
              <a:ahLst/>
              <a:cxnLst>
                <a:cxn ang="0">
                  <a:pos x="T0" y="T1"/>
                </a:cxn>
                <a:cxn ang="0">
                  <a:pos x="T2" y="T3"/>
                </a:cxn>
              </a:cxnLst>
              <a:rect l="0" t="0" r="r" b="b"/>
              <a:pathLst>
                <a:path w="41" h="121">
                  <a:moveTo>
                    <a:pt x="9" y="121"/>
                  </a:moveTo>
                  <a:cubicBezTo>
                    <a:pt x="0" y="79"/>
                    <a:pt x="11" y="33"/>
                    <a:pt x="41"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14"/>
            <p:cNvSpPr>
              <a:spLocks/>
            </p:cNvSpPr>
            <p:nvPr/>
          </p:nvSpPr>
          <p:spPr bwMode="auto">
            <a:xfrm>
              <a:off x="-1175819" y="3199706"/>
              <a:ext cx="149093" cy="543963"/>
            </a:xfrm>
            <a:custGeom>
              <a:avLst/>
              <a:gdLst>
                <a:gd name="T0" fmla="*/ 7 w 70"/>
                <a:gd name="T1" fmla="*/ 255 h 255"/>
                <a:gd name="T2" fmla="*/ 0 w 70"/>
                <a:gd name="T3" fmla="*/ 0 h 255"/>
              </a:gdLst>
              <a:ahLst/>
              <a:cxnLst>
                <a:cxn ang="0">
                  <a:pos x="T0" y="T1"/>
                </a:cxn>
                <a:cxn ang="0">
                  <a:pos x="T2" y="T3"/>
                </a:cxn>
              </a:cxnLst>
              <a:rect l="0" t="0" r="r" b="b"/>
              <a:pathLst>
                <a:path w="70" h="255">
                  <a:moveTo>
                    <a:pt x="7" y="255"/>
                  </a:moveTo>
                  <a:cubicBezTo>
                    <a:pt x="70" y="179"/>
                    <a:pt x="63" y="71"/>
                    <a:pt x="0"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15"/>
            <p:cNvSpPr>
              <a:spLocks/>
            </p:cNvSpPr>
            <p:nvPr/>
          </p:nvSpPr>
          <p:spPr bwMode="auto">
            <a:xfrm>
              <a:off x="-1280636" y="3295487"/>
              <a:ext cx="87648" cy="258428"/>
            </a:xfrm>
            <a:custGeom>
              <a:avLst/>
              <a:gdLst>
                <a:gd name="T0" fmla="*/ 31 w 41"/>
                <a:gd name="T1" fmla="*/ 121 h 121"/>
                <a:gd name="T2" fmla="*/ 0 w 41"/>
                <a:gd name="T3" fmla="*/ 0 h 121"/>
              </a:gdLst>
              <a:ahLst/>
              <a:cxnLst>
                <a:cxn ang="0">
                  <a:pos x="T0" y="T1"/>
                </a:cxn>
                <a:cxn ang="0">
                  <a:pos x="T2" y="T3"/>
                </a:cxn>
              </a:cxnLst>
              <a:rect l="0" t="0" r="r" b="b"/>
              <a:pathLst>
                <a:path w="41" h="121">
                  <a:moveTo>
                    <a:pt x="31" y="121"/>
                  </a:moveTo>
                  <a:cubicBezTo>
                    <a:pt x="41" y="79"/>
                    <a:pt x="29" y="33"/>
                    <a:pt x="0"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16"/>
            <p:cNvSpPr>
              <a:spLocks/>
            </p:cNvSpPr>
            <p:nvPr/>
          </p:nvSpPr>
          <p:spPr bwMode="auto">
            <a:xfrm>
              <a:off x="-1902308" y="2898810"/>
              <a:ext cx="504205" cy="80420"/>
            </a:xfrm>
            <a:custGeom>
              <a:avLst/>
              <a:gdLst>
                <a:gd name="T0" fmla="*/ 0 w 236"/>
                <a:gd name="T1" fmla="*/ 38 h 38"/>
                <a:gd name="T2" fmla="*/ 236 w 236"/>
                <a:gd name="T3" fmla="*/ 38 h 38"/>
              </a:gdLst>
              <a:ahLst/>
              <a:cxnLst>
                <a:cxn ang="0">
                  <a:pos x="T0" y="T1"/>
                </a:cxn>
                <a:cxn ang="0">
                  <a:pos x="T2" y="T3"/>
                </a:cxn>
              </a:cxnLst>
              <a:rect l="0" t="0" r="r" b="b"/>
              <a:pathLst>
                <a:path w="236" h="38">
                  <a:moveTo>
                    <a:pt x="0" y="38"/>
                  </a:moveTo>
                  <a:cubicBezTo>
                    <a:pt x="72" y="0"/>
                    <a:pt x="164" y="0"/>
                    <a:pt x="236" y="3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15441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A4 PowerPoint_Template_Classic[20190612114048856].mdb"/>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 name="ARS_SLIDETITLE_AUTOSET" val="0"/>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9.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heme/theme1.xml><?xml version="1.0" encoding="utf-8"?>
<a:theme xmlns:a="http://schemas.openxmlformats.org/drawingml/2006/main" name="A4 PowerPoint_Template_Classic">
  <a:themeElements>
    <a:clrScheme name="Sapphire">
      <a:dk1>
        <a:sysClr val="windowText" lastClr="000000"/>
      </a:dk1>
      <a:lt1>
        <a:srgbClr val="FFFFFF"/>
      </a:lt1>
      <a:dk2>
        <a:srgbClr val="37424A"/>
      </a:dk2>
      <a:lt2>
        <a:srgbClr val="FFFFFF"/>
      </a:lt2>
      <a:accent1>
        <a:srgbClr val="002C77"/>
      </a:accent1>
      <a:accent2>
        <a:srgbClr val="006D9E"/>
      </a:accent2>
      <a:accent3>
        <a:srgbClr val="00A8C8"/>
      </a:accent3>
      <a:accent4>
        <a:srgbClr val="A6E2EF"/>
      </a:accent4>
      <a:accent5>
        <a:srgbClr val="A5A5A5"/>
      </a:accent5>
      <a:accent6>
        <a:srgbClr val="D8D8D8"/>
      </a:accent6>
      <a:hlink>
        <a:srgbClr val="37424A"/>
      </a:hlink>
      <a:folHlink>
        <a:srgbClr val="37424A"/>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 PowerPoint_Template_Classic</Template>
  <TotalTime>154</TotalTime>
  <Words>1494</Words>
  <Application>Microsoft Office PowerPoint</Application>
  <PresentationFormat>Custom</PresentationFormat>
  <Paragraphs>322</Paragraphs>
  <Slides>17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MS PGothic</vt:lpstr>
      <vt:lpstr>Arial</vt:lpstr>
      <vt:lpstr>A4 PowerPoint_Template_Classic</vt:lpstr>
      <vt:lpstr>EASTER HOLIDAYS  ACTIVITIES PACK</vt:lpstr>
      <vt:lpstr>Contents</vt:lpstr>
      <vt:lpstr>Managing the Holidays, Children, and your Workloads Tips</vt:lpstr>
      <vt:lpstr>Amazing Attractions </vt:lpstr>
      <vt:lpstr>Amazing Attractions </vt:lpstr>
      <vt:lpstr>Mindfulness and Keeping Active Ideas and Apps These are all available as apps too</vt:lpstr>
      <vt:lpstr>Free Theatre and Drama </vt:lpstr>
      <vt:lpstr>Books: Links to Free Audio Books</vt:lpstr>
      <vt:lpstr>Fun and Educational   </vt:lpstr>
      <vt:lpstr>100+ things to do in Doors/in the Garden. Please view in presentation mode to be able to use the hyperlinks</vt:lpstr>
      <vt:lpstr>100+ things to do in Doors/in the Garden. Please view in presentation mode to be able to use the hyperlinks</vt:lpstr>
      <vt:lpstr>100+ things to do in Doors/in the Garden. Please view in presentation mode to be able to use the hyperlinks</vt:lpstr>
      <vt:lpstr>100+ things to do in Doors/in the Garden</vt:lpstr>
      <vt:lpstr>100+ things to do in doors / in the garden </vt:lpstr>
      <vt:lpstr>100+ things to do in doors / in the garden </vt:lpstr>
      <vt:lpstr>100+ things to do in doors / in the garden </vt:lpstr>
      <vt:lpstr>PowerPoint Presentation</vt:lpstr>
    </vt:vector>
  </TitlesOfParts>
  <Company>JLT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HOLIDAYS  ACTIVITIES PACK</dc:title>
  <dc:creator>eckhoff, emma - GBR</dc:creator>
  <cp:lastModifiedBy>Hanson, Carl J</cp:lastModifiedBy>
  <cp:revision>15</cp:revision>
  <dcterms:created xsi:type="dcterms:W3CDTF">2020-04-07T13:18:28Z</dcterms:created>
  <dcterms:modified xsi:type="dcterms:W3CDTF">2020-04-07T16:27:23Z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